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87" r:id="rId4"/>
  </p:sldMasterIdLst>
  <p:notesMasterIdLst>
    <p:notesMasterId r:id="rId29"/>
  </p:notesMasterIdLst>
  <p:sldIdLst>
    <p:sldId id="9489" r:id="rId5"/>
    <p:sldId id="9486" r:id="rId6"/>
    <p:sldId id="9516" r:id="rId7"/>
    <p:sldId id="9490" r:id="rId8"/>
    <p:sldId id="9506" r:id="rId9"/>
    <p:sldId id="9500" r:id="rId10"/>
    <p:sldId id="9501" r:id="rId11"/>
    <p:sldId id="9502" r:id="rId12"/>
    <p:sldId id="9503" r:id="rId13"/>
    <p:sldId id="9504" r:id="rId14"/>
    <p:sldId id="9509" r:id="rId15"/>
    <p:sldId id="9510" r:id="rId16"/>
    <p:sldId id="9513" r:id="rId17"/>
    <p:sldId id="9514" r:id="rId18"/>
    <p:sldId id="9505" r:id="rId19"/>
    <p:sldId id="9511" r:id="rId20"/>
    <p:sldId id="9512" r:id="rId21"/>
    <p:sldId id="9515" r:id="rId22"/>
    <p:sldId id="9507" r:id="rId23"/>
    <p:sldId id="9499" r:id="rId24"/>
    <p:sldId id="9497" r:id="rId25"/>
    <p:sldId id="9498" r:id="rId26"/>
    <p:sldId id="9508" r:id="rId27"/>
    <p:sldId id="260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03B"/>
    <a:srgbClr val="0000FF"/>
    <a:srgbClr val="BCC0BF"/>
    <a:srgbClr val="B6BEC1"/>
    <a:srgbClr val="119303"/>
    <a:srgbClr val="09AB70"/>
    <a:srgbClr val="07B128"/>
    <a:srgbClr val="A3C6FD"/>
    <a:srgbClr val="D5F3FF"/>
    <a:srgbClr val="3C89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278E92-C159-4926-AE9E-3957013198D5}" v="85" dt="2025-12-30T23:16:48.186"/>
  </p1510:revLst>
</p1510:revInfo>
</file>

<file path=ppt/tableStyles.xml><?xml version="1.0" encoding="utf-8"?>
<a:tblStyleLst xmlns:a="http://schemas.openxmlformats.org/drawingml/2006/main" def="{6A077030-E235-474E-B3E8-3EB61F41259E}">
  <a:tblStyle styleId="{6A077030-E235-474E-B3E8-3EB61F41259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13" autoAdjust="0"/>
    <p:restoredTop sz="94660"/>
  </p:normalViewPr>
  <p:slideViewPr>
    <p:cSldViewPr snapToGrid="0">
      <p:cViewPr varScale="1">
        <p:scale>
          <a:sx n="78" d="100"/>
          <a:sy n="78" d="100"/>
        </p:scale>
        <p:origin x="948" y="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âm, Lưu Thị Minh" userId="b105ec0d-fd3e-49e4-99d3-6fcbf621ede6" providerId="ADAL" clId="{7A5E862D-FF8F-420E-8E1C-09EBD58DF4BD}"/>
    <pc:docChg chg="undo custSel addSld delSld modSld sldOrd">
      <pc:chgData name="Tâm, Lưu Thị Minh" userId="b105ec0d-fd3e-49e4-99d3-6fcbf621ede6" providerId="ADAL" clId="{7A5E862D-FF8F-420E-8E1C-09EBD58DF4BD}" dt="2025-12-30T23:17:32.455" v="1364" actId="1076"/>
      <pc:docMkLst>
        <pc:docMk/>
      </pc:docMkLst>
      <pc:sldChg chg="addSp delSp modSp mod">
        <pc:chgData name="Tâm, Lưu Thị Minh" userId="b105ec0d-fd3e-49e4-99d3-6fcbf621ede6" providerId="ADAL" clId="{7A5E862D-FF8F-420E-8E1C-09EBD58DF4BD}" dt="2025-12-30T22:55:47.129" v="1337" actId="20577"/>
        <pc:sldMkLst>
          <pc:docMk/>
          <pc:sldMk cId="2817042916" sldId="9486"/>
        </pc:sldMkLst>
        <pc:spChg chg="add mod">
          <ac:chgData name="Tâm, Lưu Thị Minh" userId="b105ec0d-fd3e-49e4-99d3-6fcbf621ede6" providerId="ADAL" clId="{7A5E862D-FF8F-420E-8E1C-09EBD58DF4BD}" dt="2025-12-30T22:54:10.678" v="1319" actId="255"/>
          <ac:spMkLst>
            <pc:docMk/>
            <pc:sldMk cId="2817042916" sldId="9486"/>
            <ac:spMk id="2" creationId="{96E1B3FA-7585-81DD-06DB-71807C93425C}"/>
          </ac:spMkLst>
        </pc:spChg>
        <pc:spChg chg="del">
          <ac:chgData name="Tâm, Lưu Thị Minh" userId="b105ec0d-fd3e-49e4-99d3-6fcbf621ede6" providerId="ADAL" clId="{7A5E862D-FF8F-420E-8E1C-09EBD58DF4BD}" dt="2025-12-29T04:36:10.705" v="72" actId="478"/>
          <ac:spMkLst>
            <pc:docMk/>
            <pc:sldMk cId="2817042916" sldId="9486"/>
            <ac:spMk id="5" creationId="{52A721C2-6CD9-B64D-0882-DFD13783A79E}"/>
          </ac:spMkLst>
        </pc:spChg>
        <pc:graphicFrameChg chg="add del mod modGraphic">
          <ac:chgData name="Tâm, Lưu Thị Minh" userId="b105ec0d-fd3e-49e4-99d3-6fcbf621ede6" providerId="ADAL" clId="{7A5E862D-FF8F-420E-8E1C-09EBD58DF4BD}" dt="2025-12-30T22:55:47.129" v="1337" actId="20577"/>
          <ac:graphicFrameMkLst>
            <pc:docMk/>
            <pc:sldMk cId="2817042916" sldId="9486"/>
            <ac:graphicFrameMk id="3" creationId="{86F45C24-C37B-C5C6-5510-946D6483668F}"/>
          </ac:graphicFrameMkLst>
        </pc:graphicFrameChg>
        <pc:graphicFrameChg chg="add mod">
          <ac:chgData name="Tâm, Lưu Thị Minh" userId="b105ec0d-fd3e-49e4-99d3-6fcbf621ede6" providerId="ADAL" clId="{7A5E862D-FF8F-420E-8E1C-09EBD58DF4BD}" dt="2025-12-30T22:55:10.645" v="1328"/>
          <ac:graphicFrameMkLst>
            <pc:docMk/>
            <pc:sldMk cId="2817042916" sldId="9486"/>
            <ac:graphicFrameMk id="5" creationId="{7864A184-23A5-5DCC-E39F-A31FB2EDF2C3}"/>
          </ac:graphicFrameMkLst>
        </pc:graphicFrameChg>
        <pc:graphicFrameChg chg="add mod">
          <ac:chgData name="Tâm, Lưu Thị Minh" userId="b105ec0d-fd3e-49e4-99d3-6fcbf621ede6" providerId="ADAL" clId="{7A5E862D-FF8F-420E-8E1C-09EBD58DF4BD}" dt="2025-12-30T22:55:21.183" v="1331" actId="1076"/>
          <ac:graphicFrameMkLst>
            <pc:docMk/>
            <pc:sldMk cId="2817042916" sldId="9486"/>
            <ac:graphicFrameMk id="6" creationId="{B53B6CD6-4BC5-3671-5826-D085DD4FC8A0}"/>
          </ac:graphicFrameMkLst>
        </pc:graphicFrameChg>
        <pc:picChg chg="add del mod">
          <ac:chgData name="Tâm, Lưu Thị Minh" userId="b105ec0d-fd3e-49e4-99d3-6fcbf621ede6" providerId="ADAL" clId="{7A5E862D-FF8F-420E-8E1C-09EBD58DF4BD}" dt="2025-12-29T06:24:55.349" v="200" actId="478"/>
          <ac:picMkLst>
            <pc:docMk/>
            <pc:sldMk cId="2817042916" sldId="9486"/>
            <ac:picMk id="3" creationId="{196A8808-719E-81BD-EC53-FEE561D72F35}"/>
          </ac:picMkLst>
        </pc:picChg>
        <pc:picChg chg="add del mod">
          <ac:chgData name="Tâm, Lưu Thị Minh" userId="b105ec0d-fd3e-49e4-99d3-6fcbf621ede6" providerId="ADAL" clId="{7A5E862D-FF8F-420E-8E1C-09EBD58DF4BD}" dt="2025-12-30T08:07:36.345" v="1196" actId="478"/>
          <ac:picMkLst>
            <pc:docMk/>
            <pc:sldMk cId="2817042916" sldId="9486"/>
            <ac:picMk id="3" creationId="{8C352135-B36C-0243-C2A0-ED28E7B4DBF1}"/>
          </ac:picMkLst>
        </pc:picChg>
        <pc:picChg chg="add del">
          <ac:chgData name="Tâm, Lưu Thị Minh" userId="b105ec0d-fd3e-49e4-99d3-6fcbf621ede6" providerId="ADAL" clId="{7A5E862D-FF8F-420E-8E1C-09EBD58DF4BD}" dt="2025-12-29T06:25:11.637" v="202" actId="478"/>
          <ac:picMkLst>
            <pc:docMk/>
            <pc:sldMk cId="2817042916" sldId="9486"/>
            <ac:picMk id="4" creationId="{23989B0C-BCF1-23D0-0712-AF38CD868A7A}"/>
          </ac:picMkLst>
        </pc:picChg>
        <pc:picChg chg="add del mod">
          <ac:chgData name="Tâm, Lưu Thị Minh" userId="b105ec0d-fd3e-49e4-99d3-6fcbf621ede6" providerId="ADAL" clId="{7A5E862D-FF8F-420E-8E1C-09EBD58DF4BD}" dt="2025-12-30T22:53:43.937" v="1291" actId="478"/>
          <ac:picMkLst>
            <pc:docMk/>
            <pc:sldMk cId="2817042916" sldId="9486"/>
            <ac:picMk id="4" creationId="{2F31D80B-CCB2-255D-6D3E-D0F856D37F64}"/>
          </ac:picMkLst>
        </pc:picChg>
        <pc:picChg chg="add del mod">
          <ac:chgData name="Tâm, Lưu Thị Minh" userId="b105ec0d-fd3e-49e4-99d3-6fcbf621ede6" providerId="ADAL" clId="{7A5E862D-FF8F-420E-8E1C-09EBD58DF4BD}" dt="2025-12-29T06:25:53.371" v="208" actId="478"/>
          <ac:picMkLst>
            <pc:docMk/>
            <pc:sldMk cId="2817042916" sldId="9486"/>
            <ac:picMk id="6" creationId="{4155A3C1-E264-13E1-245B-B207ED335A97}"/>
          </ac:picMkLst>
        </pc:picChg>
        <pc:picChg chg="add del mod">
          <ac:chgData name="Tâm, Lưu Thị Minh" userId="b105ec0d-fd3e-49e4-99d3-6fcbf621ede6" providerId="ADAL" clId="{7A5E862D-FF8F-420E-8E1C-09EBD58DF4BD}" dt="2025-12-30T08:07:25.953" v="1192" actId="478"/>
          <ac:picMkLst>
            <pc:docMk/>
            <pc:sldMk cId="2817042916" sldId="9486"/>
            <ac:picMk id="7" creationId="{5DF1D3D6-4A96-8CA1-314A-AFAC517A8F95}"/>
          </ac:picMkLst>
        </pc:picChg>
      </pc:sldChg>
      <pc:sldChg chg="modSp mod">
        <pc:chgData name="Tâm, Lưu Thị Minh" userId="b105ec0d-fd3e-49e4-99d3-6fcbf621ede6" providerId="ADAL" clId="{7A5E862D-FF8F-420E-8E1C-09EBD58DF4BD}" dt="2025-12-30T23:15:13.562" v="1339" actId="20577"/>
        <pc:sldMkLst>
          <pc:docMk/>
          <pc:sldMk cId="0" sldId="9489"/>
        </pc:sldMkLst>
        <pc:spChg chg="mod">
          <ac:chgData name="Tâm, Lưu Thị Minh" userId="b105ec0d-fd3e-49e4-99d3-6fcbf621ede6" providerId="ADAL" clId="{7A5E862D-FF8F-420E-8E1C-09EBD58DF4BD}" dt="2025-12-29T04:35:43.904" v="64" actId="20577"/>
          <ac:spMkLst>
            <pc:docMk/>
            <pc:sldMk cId="0" sldId="9489"/>
            <ac:spMk id="4" creationId="{CDBCDAC9-2CB1-3448-5EF0-8FAAF0CC8FF9}"/>
          </ac:spMkLst>
        </pc:spChg>
        <pc:spChg chg="mod">
          <ac:chgData name="Tâm, Lưu Thị Minh" userId="b105ec0d-fd3e-49e4-99d3-6fcbf621ede6" providerId="ADAL" clId="{7A5E862D-FF8F-420E-8E1C-09EBD58DF4BD}" dt="2025-12-29T04:34:28.834" v="34" actId="14100"/>
          <ac:spMkLst>
            <pc:docMk/>
            <pc:sldMk cId="0" sldId="9489"/>
            <ac:spMk id="5" creationId="{AE548468-2861-9B61-502F-468397E32311}"/>
          </ac:spMkLst>
        </pc:spChg>
        <pc:spChg chg="mod">
          <ac:chgData name="Tâm, Lưu Thị Minh" userId="b105ec0d-fd3e-49e4-99d3-6fcbf621ede6" providerId="ADAL" clId="{7A5E862D-FF8F-420E-8E1C-09EBD58DF4BD}" dt="2025-12-30T23:15:13.562" v="1339" actId="20577"/>
          <ac:spMkLst>
            <pc:docMk/>
            <pc:sldMk cId="0" sldId="9489"/>
            <ac:spMk id="14" creationId="{5E1BFF38-7DD9-6CAA-232B-A0C4F1557EDF}"/>
          </ac:spMkLst>
        </pc:spChg>
      </pc:sldChg>
      <pc:sldChg chg="addSp delSp modSp mod">
        <pc:chgData name="Tâm, Lưu Thị Minh" userId="b105ec0d-fd3e-49e4-99d3-6fcbf621ede6" providerId="ADAL" clId="{7A5E862D-FF8F-420E-8E1C-09EBD58DF4BD}" dt="2025-12-29T13:15:54.233" v="969" actId="1076"/>
        <pc:sldMkLst>
          <pc:docMk/>
          <pc:sldMk cId="128223438" sldId="9490"/>
        </pc:sldMkLst>
        <pc:spChg chg="add del">
          <ac:chgData name="Tâm, Lưu Thị Minh" userId="b105ec0d-fd3e-49e4-99d3-6fcbf621ede6" providerId="ADAL" clId="{7A5E862D-FF8F-420E-8E1C-09EBD58DF4BD}" dt="2025-12-29T04:51:13.100" v="97" actId="22"/>
          <ac:spMkLst>
            <pc:docMk/>
            <pc:sldMk cId="128223438" sldId="9490"/>
            <ac:spMk id="3" creationId="{71F59BA2-B32B-4D9B-34D3-57BE6001F935}"/>
          </ac:spMkLst>
        </pc:spChg>
        <pc:spChg chg="add del mod">
          <ac:chgData name="Tâm, Lưu Thị Minh" userId="b105ec0d-fd3e-49e4-99d3-6fcbf621ede6" providerId="ADAL" clId="{7A5E862D-FF8F-420E-8E1C-09EBD58DF4BD}" dt="2025-12-29T13:15:54.233" v="969" actId="1076"/>
          <ac:spMkLst>
            <pc:docMk/>
            <pc:sldMk cId="128223438" sldId="9490"/>
            <ac:spMk id="5" creationId="{0D5B3E85-5190-F0BA-90D5-DA30645C8A9A}"/>
          </ac:spMkLst>
        </pc:spChg>
        <pc:picChg chg="add mod">
          <ac:chgData name="Tâm, Lưu Thị Minh" userId="b105ec0d-fd3e-49e4-99d3-6fcbf621ede6" providerId="ADAL" clId="{7A5E862D-FF8F-420E-8E1C-09EBD58DF4BD}" dt="2025-12-29T04:51:21.571" v="102" actId="14100"/>
          <ac:picMkLst>
            <pc:docMk/>
            <pc:sldMk cId="128223438" sldId="9490"/>
            <ac:picMk id="4" creationId="{3A9DB9CA-7245-BED0-5CE5-183F139CF1DE}"/>
          </ac:picMkLst>
        </pc:picChg>
        <pc:picChg chg="add del mod">
          <ac:chgData name="Tâm, Lưu Thị Minh" userId="b105ec0d-fd3e-49e4-99d3-6fcbf621ede6" providerId="ADAL" clId="{7A5E862D-FF8F-420E-8E1C-09EBD58DF4BD}" dt="2025-12-29T04:54:06.647" v="196" actId="478"/>
          <ac:picMkLst>
            <pc:docMk/>
            <pc:sldMk cId="128223438" sldId="9490"/>
            <ac:picMk id="6" creationId="{7F184449-F3D9-F683-78B8-C406DA5556FF}"/>
          </ac:picMkLst>
        </pc:picChg>
        <pc:picChg chg="add del mod">
          <ac:chgData name="Tâm, Lưu Thị Minh" userId="b105ec0d-fd3e-49e4-99d3-6fcbf621ede6" providerId="ADAL" clId="{7A5E862D-FF8F-420E-8E1C-09EBD58DF4BD}" dt="2025-12-29T06:30:38.159" v="212" actId="478"/>
          <ac:picMkLst>
            <pc:docMk/>
            <pc:sldMk cId="128223438" sldId="9490"/>
            <ac:picMk id="7" creationId="{BCB8AC3D-D53A-13A6-BE15-AD7817487F89}"/>
          </ac:picMkLst>
        </pc:picChg>
        <pc:picChg chg="add del mod">
          <ac:chgData name="Tâm, Lưu Thị Minh" userId="b105ec0d-fd3e-49e4-99d3-6fcbf621ede6" providerId="ADAL" clId="{7A5E862D-FF8F-420E-8E1C-09EBD58DF4BD}" dt="2025-12-29T09:03:13.572" v="238" actId="478"/>
          <ac:picMkLst>
            <pc:docMk/>
            <pc:sldMk cId="128223438" sldId="9490"/>
            <ac:picMk id="8" creationId="{D35782B3-885D-3EB0-B070-62500863C9F1}"/>
          </ac:picMkLst>
        </pc:picChg>
        <pc:picChg chg="add del mod">
          <ac:chgData name="Tâm, Lưu Thị Minh" userId="b105ec0d-fd3e-49e4-99d3-6fcbf621ede6" providerId="ADAL" clId="{7A5E862D-FF8F-420E-8E1C-09EBD58DF4BD}" dt="2025-12-29T13:15:16.737" v="932" actId="478"/>
          <ac:picMkLst>
            <pc:docMk/>
            <pc:sldMk cId="128223438" sldId="9490"/>
            <ac:picMk id="9" creationId="{A6C54A48-F034-7C4C-5A80-63C306916433}"/>
          </ac:picMkLst>
        </pc:picChg>
      </pc:sldChg>
      <pc:sldChg chg="del">
        <pc:chgData name="Tâm, Lưu Thị Minh" userId="b105ec0d-fd3e-49e4-99d3-6fcbf621ede6" providerId="ADAL" clId="{7A5E862D-FF8F-420E-8E1C-09EBD58DF4BD}" dt="2025-12-29T06:32:01.478" v="234" actId="2696"/>
        <pc:sldMkLst>
          <pc:docMk/>
          <pc:sldMk cId="1158321620" sldId="9491"/>
        </pc:sldMkLst>
      </pc:sldChg>
      <pc:sldChg chg="del">
        <pc:chgData name="Tâm, Lưu Thị Minh" userId="b105ec0d-fd3e-49e4-99d3-6fcbf621ede6" providerId="ADAL" clId="{7A5E862D-FF8F-420E-8E1C-09EBD58DF4BD}" dt="2025-12-29T06:32:09.170" v="235" actId="47"/>
        <pc:sldMkLst>
          <pc:docMk/>
          <pc:sldMk cId="4277187181" sldId="9492"/>
        </pc:sldMkLst>
      </pc:sldChg>
      <pc:sldChg chg="del">
        <pc:chgData name="Tâm, Lưu Thị Minh" userId="b105ec0d-fd3e-49e4-99d3-6fcbf621ede6" providerId="ADAL" clId="{7A5E862D-FF8F-420E-8E1C-09EBD58DF4BD}" dt="2025-12-29T06:32:09.170" v="235" actId="47"/>
        <pc:sldMkLst>
          <pc:docMk/>
          <pc:sldMk cId="1648839382" sldId="9493"/>
        </pc:sldMkLst>
      </pc:sldChg>
      <pc:sldChg chg="del">
        <pc:chgData name="Tâm, Lưu Thị Minh" userId="b105ec0d-fd3e-49e4-99d3-6fcbf621ede6" providerId="ADAL" clId="{7A5E862D-FF8F-420E-8E1C-09EBD58DF4BD}" dt="2025-12-29T06:32:09.170" v="235" actId="47"/>
        <pc:sldMkLst>
          <pc:docMk/>
          <pc:sldMk cId="1853769951" sldId="9494"/>
        </pc:sldMkLst>
      </pc:sldChg>
      <pc:sldChg chg="del">
        <pc:chgData name="Tâm, Lưu Thị Minh" userId="b105ec0d-fd3e-49e4-99d3-6fcbf621ede6" providerId="ADAL" clId="{7A5E862D-FF8F-420E-8E1C-09EBD58DF4BD}" dt="2025-12-29T06:32:09.170" v="235" actId="47"/>
        <pc:sldMkLst>
          <pc:docMk/>
          <pc:sldMk cId="3947504390" sldId="9495"/>
        </pc:sldMkLst>
      </pc:sldChg>
      <pc:sldChg chg="del">
        <pc:chgData name="Tâm, Lưu Thị Minh" userId="b105ec0d-fd3e-49e4-99d3-6fcbf621ede6" providerId="ADAL" clId="{7A5E862D-FF8F-420E-8E1C-09EBD58DF4BD}" dt="2025-12-29T06:32:09.170" v="235" actId="47"/>
        <pc:sldMkLst>
          <pc:docMk/>
          <pc:sldMk cId="2696594396" sldId="9496"/>
        </pc:sldMkLst>
      </pc:sldChg>
      <pc:sldChg chg="addSp delSp modSp add mod">
        <pc:chgData name="Tâm, Lưu Thị Minh" userId="b105ec0d-fd3e-49e4-99d3-6fcbf621ede6" providerId="ADAL" clId="{7A5E862D-FF8F-420E-8E1C-09EBD58DF4BD}" dt="2025-12-30T23:17:29.425" v="1363" actId="1076"/>
        <pc:sldMkLst>
          <pc:docMk/>
          <pc:sldMk cId="365618504" sldId="9497"/>
        </pc:sldMkLst>
        <pc:spChg chg="mod">
          <ac:chgData name="Tâm, Lưu Thị Minh" userId="b105ec0d-fd3e-49e4-99d3-6fcbf621ede6" providerId="ADAL" clId="{7A5E862D-FF8F-420E-8E1C-09EBD58DF4BD}" dt="2025-12-29T06:31:34.551" v="223" actId="1076"/>
          <ac:spMkLst>
            <pc:docMk/>
            <pc:sldMk cId="365618504" sldId="9497"/>
            <ac:spMk id="5" creationId="{06A8EA4A-37B6-9102-4CAF-3A8C2A516F1A}"/>
          </ac:spMkLst>
        </pc:spChg>
        <pc:picChg chg="add del mod">
          <ac:chgData name="Tâm, Lưu Thị Minh" userId="b105ec0d-fd3e-49e4-99d3-6fcbf621ede6" providerId="ADAL" clId="{7A5E862D-FF8F-420E-8E1C-09EBD58DF4BD}" dt="2025-12-29T04:53:57.100" v="191" actId="478"/>
          <ac:picMkLst>
            <pc:docMk/>
            <pc:sldMk cId="365618504" sldId="9497"/>
            <ac:picMk id="2" creationId="{D43DF77B-54C8-181D-9D5C-B1B01A4FDC1A}"/>
          </ac:picMkLst>
        </pc:picChg>
        <pc:picChg chg="add del mod">
          <ac:chgData name="Tâm, Lưu Thị Minh" userId="b105ec0d-fd3e-49e4-99d3-6fcbf621ede6" providerId="ADAL" clId="{7A5E862D-FF8F-420E-8E1C-09EBD58DF4BD}" dt="2025-12-29T06:30:49.755" v="217" actId="478"/>
          <ac:picMkLst>
            <pc:docMk/>
            <pc:sldMk cId="365618504" sldId="9497"/>
            <ac:picMk id="3" creationId="{3F8357D7-EADB-B791-9E75-E5E8AB8776B3}"/>
          </ac:picMkLst>
        </pc:picChg>
        <pc:picChg chg="add mod">
          <ac:chgData name="Tâm, Lưu Thị Minh" userId="b105ec0d-fd3e-49e4-99d3-6fcbf621ede6" providerId="ADAL" clId="{7A5E862D-FF8F-420E-8E1C-09EBD58DF4BD}" dt="2025-12-30T23:17:29.425" v="1363" actId="1076"/>
          <ac:picMkLst>
            <pc:docMk/>
            <pc:sldMk cId="365618504" sldId="9497"/>
            <ac:picMk id="4" creationId="{9F9E7513-9A73-E3F2-13E4-750E34C3A08B}"/>
          </ac:picMkLst>
        </pc:picChg>
        <pc:picChg chg="del">
          <ac:chgData name="Tâm, Lưu Thị Minh" userId="b105ec0d-fd3e-49e4-99d3-6fcbf621ede6" providerId="ADAL" clId="{7A5E862D-FF8F-420E-8E1C-09EBD58DF4BD}" dt="2025-12-29T04:53:14.017" v="165" actId="478"/>
          <ac:picMkLst>
            <pc:docMk/>
            <pc:sldMk cId="365618504" sldId="9497"/>
            <ac:picMk id="6" creationId="{A910A521-1EF5-FD77-3062-AE0E2A3B5E77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23:17:32.455" v="1364" actId="1076"/>
        <pc:sldMkLst>
          <pc:docMk/>
          <pc:sldMk cId="617536375" sldId="9498"/>
        </pc:sldMkLst>
        <pc:spChg chg="mod">
          <ac:chgData name="Tâm, Lưu Thị Minh" userId="b105ec0d-fd3e-49e4-99d3-6fcbf621ede6" providerId="ADAL" clId="{7A5E862D-FF8F-420E-8E1C-09EBD58DF4BD}" dt="2025-12-29T06:31:55.639" v="232" actId="207"/>
          <ac:spMkLst>
            <pc:docMk/>
            <pc:sldMk cId="617536375" sldId="9498"/>
            <ac:spMk id="5" creationId="{994CD4ED-154E-D96C-6ADD-916324FA6E2A}"/>
          </ac:spMkLst>
        </pc:spChg>
        <pc:picChg chg="add mod">
          <ac:chgData name="Tâm, Lưu Thị Minh" userId="b105ec0d-fd3e-49e4-99d3-6fcbf621ede6" providerId="ADAL" clId="{7A5E862D-FF8F-420E-8E1C-09EBD58DF4BD}" dt="2025-12-30T23:17:32.455" v="1364" actId="1076"/>
          <ac:picMkLst>
            <pc:docMk/>
            <pc:sldMk cId="617536375" sldId="9498"/>
            <ac:picMk id="2" creationId="{BE84938E-FF15-1D3C-DB1C-5F42F80B3930}"/>
          </ac:picMkLst>
        </pc:picChg>
        <pc:picChg chg="del">
          <ac:chgData name="Tâm, Lưu Thị Minh" userId="b105ec0d-fd3e-49e4-99d3-6fcbf621ede6" providerId="ADAL" clId="{7A5E862D-FF8F-420E-8E1C-09EBD58DF4BD}" dt="2025-12-29T06:31:56.694" v="233" actId="478"/>
          <ac:picMkLst>
            <pc:docMk/>
            <pc:sldMk cId="617536375" sldId="9498"/>
            <ac:picMk id="4" creationId="{2A94BE68-662B-EF15-866F-B53B10C375CA}"/>
          </ac:picMkLst>
        </pc:picChg>
      </pc:sldChg>
      <pc:sldChg chg="modSp add mod">
        <pc:chgData name="Tâm, Lưu Thị Minh" userId="b105ec0d-fd3e-49e4-99d3-6fcbf621ede6" providerId="ADAL" clId="{7A5E862D-FF8F-420E-8E1C-09EBD58DF4BD}" dt="2025-12-30T23:17:24.639" v="1362" actId="1076"/>
        <pc:sldMkLst>
          <pc:docMk/>
          <pc:sldMk cId="604349146" sldId="9499"/>
        </pc:sldMkLst>
        <pc:picChg chg="mod">
          <ac:chgData name="Tâm, Lưu Thị Minh" userId="b105ec0d-fd3e-49e4-99d3-6fcbf621ede6" providerId="ADAL" clId="{7A5E862D-FF8F-420E-8E1C-09EBD58DF4BD}" dt="2025-12-30T23:17:24.639" v="1362" actId="1076"/>
          <ac:picMkLst>
            <pc:docMk/>
            <pc:sldMk cId="604349146" sldId="9499"/>
            <ac:picMk id="8" creationId="{2D1CB7D9-21C9-A10C-D34B-E2A60002A6E7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0:55.584" v="1234" actId="1076"/>
        <pc:sldMkLst>
          <pc:docMk/>
          <pc:sldMk cId="1245152374" sldId="9500"/>
        </pc:sldMkLst>
        <pc:spChg chg="add mod">
          <ac:chgData name="Tâm, Lưu Thị Minh" userId="b105ec0d-fd3e-49e4-99d3-6fcbf621ede6" providerId="ADAL" clId="{7A5E862D-FF8F-420E-8E1C-09EBD58DF4BD}" dt="2025-12-29T09:12:52.596" v="477" actId="1076"/>
          <ac:spMkLst>
            <pc:docMk/>
            <pc:sldMk cId="1245152374" sldId="9500"/>
            <ac:spMk id="3" creationId="{45FAD774-C15A-F177-846B-95CEF8549F00}"/>
          </ac:spMkLst>
        </pc:spChg>
        <pc:spChg chg="mod">
          <ac:chgData name="Tâm, Lưu Thị Minh" userId="b105ec0d-fd3e-49e4-99d3-6fcbf621ede6" providerId="ADAL" clId="{7A5E862D-FF8F-420E-8E1C-09EBD58DF4BD}" dt="2025-12-30T13:50:53.823" v="1233" actId="1076"/>
          <ac:spMkLst>
            <pc:docMk/>
            <pc:sldMk cId="1245152374" sldId="9500"/>
            <ac:spMk id="5" creationId="{CE41C0CB-72DE-7F21-C6BC-37B9331B30A9}"/>
          </ac:spMkLst>
        </pc:spChg>
        <pc:picChg chg="add del mod">
          <ac:chgData name="Tâm, Lưu Thị Minh" userId="b105ec0d-fd3e-49e4-99d3-6fcbf621ede6" providerId="ADAL" clId="{7A5E862D-FF8F-420E-8E1C-09EBD58DF4BD}" dt="2025-12-29T09:12:40.143" v="473" actId="478"/>
          <ac:picMkLst>
            <pc:docMk/>
            <pc:sldMk cId="1245152374" sldId="9500"/>
            <ac:picMk id="2" creationId="{C5AB698A-C317-F5E3-1E11-90D2271694F0}"/>
          </ac:picMkLst>
        </pc:picChg>
        <pc:picChg chg="add mod">
          <ac:chgData name="Tâm, Lưu Thị Minh" userId="b105ec0d-fd3e-49e4-99d3-6fcbf621ede6" providerId="ADAL" clId="{7A5E862D-FF8F-420E-8E1C-09EBD58DF4BD}" dt="2025-12-30T13:50:55.584" v="1234" actId="1076"/>
          <ac:picMkLst>
            <pc:docMk/>
            <pc:sldMk cId="1245152374" sldId="9500"/>
            <ac:picMk id="4" creationId="{F8B42F34-3D1A-ADAC-F459-744E19C3F58B}"/>
          </ac:picMkLst>
        </pc:picChg>
        <pc:picChg chg="del">
          <ac:chgData name="Tâm, Lưu Thị Minh" userId="b105ec0d-fd3e-49e4-99d3-6fcbf621ede6" providerId="ADAL" clId="{7A5E862D-FF8F-420E-8E1C-09EBD58DF4BD}" dt="2025-12-29T09:07:42.241" v="306" actId="478"/>
          <ac:picMkLst>
            <pc:docMk/>
            <pc:sldMk cId="1245152374" sldId="9500"/>
            <ac:picMk id="9" creationId="{CDBCE528-4548-9775-D13C-02D4AE0A632D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1:15.590" v="1239" actId="1076"/>
        <pc:sldMkLst>
          <pc:docMk/>
          <pc:sldMk cId="1783074424" sldId="9501"/>
        </pc:sldMkLst>
        <pc:spChg chg="del mod">
          <ac:chgData name="Tâm, Lưu Thị Minh" userId="b105ec0d-fd3e-49e4-99d3-6fcbf621ede6" providerId="ADAL" clId="{7A5E862D-FF8F-420E-8E1C-09EBD58DF4BD}" dt="2025-12-29T09:20:52.111" v="539" actId="478"/>
          <ac:spMkLst>
            <pc:docMk/>
            <pc:sldMk cId="1783074424" sldId="9501"/>
            <ac:spMk id="3" creationId="{FBE5AE16-AA75-5F0F-3338-E45F89765364}"/>
          </ac:spMkLst>
        </pc:spChg>
        <pc:spChg chg="mod">
          <ac:chgData name="Tâm, Lưu Thị Minh" userId="b105ec0d-fd3e-49e4-99d3-6fcbf621ede6" providerId="ADAL" clId="{7A5E862D-FF8F-420E-8E1C-09EBD58DF4BD}" dt="2025-12-30T13:51:13.807" v="1238" actId="1076"/>
          <ac:spMkLst>
            <pc:docMk/>
            <pc:sldMk cId="1783074424" sldId="9501"/>
            <ac:spMk id="5" creationId="{56B6D49E-6C5C-FA44-F5E4-2E7B4503C0C5}"/>
          </ac:spMkLst>
        </pc:spChg>
        <pc:picChg chg="add mod">
          <ac:chgData name="Tâm, Lưu Thị Minh" userId="b105ec0d-fd3e-49e4-99d3-6fcbf621ede6" providerId="ADAL" clId="{7A5E862D-FF8F-420E-8E1C-09EBD58DF4BD}" dt="2025-12-30T13:51:15.590" v="1239" actId="1076"/>
          <ac:picMkLst>
            <pc:docMk/>
            <pc:sldMk cId="1783074424" sldId="9501"/>
            <ac:picMk id="2" creationId="{7708AEF6-AE06-6925-EDD0-AE2151DA851D}"/>
          </ac:picMkLst>
        </pc:picChg>
        <pc:picChg chg="del">
          <ac:chgData name="Tâm, Lưu Thị Minh" userId="b105ec0d-fd3e-49e4-99d3-6fcbf621ede6" providerId="ADAL" clId="{7A5E862D-FF8F-420E-8E1C-09EBD58DF4BD}" dt="2025-12-29T09:13:04.698" v="479" actId="478"/>
          <ac:picMkLst>
            <pc:docMk/>
            <pc:sldMk cId="1783074424" sldId="9501"/>
            <ac:picMk id="4" creationId="{26AEBACF-F383-3CA8-E245-88D60D0FD5E0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23:16:58.331" v="1360" actId="1076"/>
        <pc:sldMkLst>
          <pc:docMk/>
          <pc:sldMk cId="3856854356" sldId="9502"/>
        </pc:sldMkLst>
        <pc:spChg chg="mod">
          <ac:chgData name="Tâm, Lưu Thị Minh" userId="b105ec0d-fd3e-49e4-99d3-6fcbf621ede6" providerId="ADAL" clId="{7A5E862D-FF8F-420E-8E1C-09EBD58DF4BD}" dt="2025-12-30T23:15:34.139" v="1349" actId="20577"/>
          <ac:spMkLst>
            <pc:docMk/>
            <pc:sldMk cId="3856854356" sldId="9502"/>
            <ac:spMk id="3" creationId="{520ED091-2F74-DC4F-1C5D-D4362FD47EBB}"/>
          </ac:spMkLst>
        </pc:spChg>
        <pc:spChg chg="mod">
          <ac:chgData name="Tâm, Lưu Thị Minh" userId="b105ec0d-fd3e-49e4-99d3-6fcbf621ede6" providerId="ADAL" clId="{7A5E862D-FF8F-420E-8E1C-09EBD58DF4BD}" dt="2025-12-30T23:15:44.701" v="1353" actId="20577"/>
          <ac:spMkLst>
            <pc:docMk/>
            <pc:sldMk cId="3856854356" sldId="9502"/>
            <ac:spMk id="5" creationId="{202AFFAA-A661-76AE-00D5-249C1A1B0814}"/>
          </ac:spMkLst>
        </pc:spChg>
        <pc:picChg chg="add del mod">
          <ac:chgData name="Tâm, Lưu Thị Minh" userId="b105ec0d-fd3e-49e4-99d3-6fcbf621ede6" providerId="ADAL" clId="{7A5E862D-FF8F-420E-8E1C-09EBD58DF4BD}" dt="2025-12-30T23:16:44.966" v="1354" actId="478"/>
          <ac:picMkLst>
            <pc:docMk/>
            <pc:sldMk cId="3856854356" sldId="9502"/>
            <ac:picMk id="2" creationId="{69FA0262-024E-DDF3-1808-398E7E89E8DF}"/>
          </ac:picMkLst>
        </pc:picChg>
        <pc:picChg chg="add mod">
          <ac:chgData name="Tâm, Lưu Thị Minh" userId="b105ec0d-fd3e-49e4-99d3-6fcbf621ede6" providerId="ADAL" clId="{7A5E862D-FF8F-420E-8E1C-09EBD58DF4BD}" dt="2025-12-30T23:16:58.331" v="1360" actId="1076"/>
          <ac:picMkLst>
            <pc:docMk/>
            <pc:sldMk cId="3856854356" sldId="9502"/>
            <ac:picMk id="4" creationId="{86213BFE-F440-F59D-FA7F-96C3A32A7794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3:23.581" v="1247" actId="14100"/>
        <pc:sldMkLst>
          <pc:docMk/>
          <pc:sldMk cId="999118210" sldId="9503"/>
        </pc:sldMkLst>
        <pc:spChg chg="del">
          <ac:chgData name="Tâm, Lưu Thị Minh" userId="b105ec0d-fd3e-49e4-99d3-6fcbf621ede6" providerId="ADAL" clId="{7A5E862D-FF8F-420E-8E1C-09EBD58DF4BD}" dt="2025-12-29T13:02:33.649" v="826" actId="478"/>
          <ac:spMkLst>
            <pc:docMk/>
            <pc:sldMk cId="999118210" sldId="9503"/>
            <ac:spMk id="3" creationId="{14C48448-5927-06C9-BB29-A11975905C97}"/>
          </ac:spMkLst>
        </pc:spChg>
        <pc:spChg chg="add mod">
          <ac:chgData name="Tâm, Lưu Thị Minh" userId="b105ec0d-fd3e-49e4-99d3-6fcbf621ede6" providerId="ADAL" clId="{7A5E862D-FF8F-420E-8E1C-09EBD58DF4BD}" dt="2025-12-29T13:03:34.858" v="865" actId="6549"/>
          <ac:spMkLst>
            <pc:docMk/>
            <pc:sldMk cId="999118210" sldId="9503"/>
            <ac:spMk id="4" creationId="{5B2D75EF-B14C-E569-CA6A-857411B8E814}"/>
          </ac:spMkLst>
        </pc:spChg>
        <pc:spChg chg="mod">
          <ac:chgData name="Tâm, Lưu Thị Minh" userId="b105ec0d-fd3e-49e4-99d3-6fcbf621ede6" providerId="ADAL" clId="{7A5E862D-FF8F-420E-8E1C-09EBD58DF4BD}" dt="2025-12-30T13:53:23.581" v="1247" actId="14100"/>
          <ac:spMkLst>
            <pc:docMk/>
            <pc:sldMk cId="999118210" sldId="9503"/>
            <ac:spMk id="5" creationId="{94B4B651-56ED-E332-7FB7-7C302B3E457F}"/>
          </ac:spMkLst>
        </pc:spChg>
        <pc:picChg chg="add mod">
          <ac:chgData name="Tâm, Lưu Thị Minh" userId="b105ec0d-fd3e-49e4-99d3-6fcbf621ede6" providerId="ADAL" clId="{7A5E862D-FF8F-420E-8E1C-09EBD58DF4BD}" dt="2025-12-29T13:02:49.110" v="831" actId="14100"/>
          <ac:picMkLst>
            <pc:docMk/>
            <pc:sldMk cId="999118210" sldId="9503"/>
            <ac:picMk id="2" creationId="{CA3C8252-AAA5-2FE4-2C08-F199CE84DB52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3:31.774" v="1250" actId="20577"/>
        <pc:sldMkLst>
          <pc:docMk/>
          <pc:sldMk cId="2356792123" sldId="9504"/>
        </pc:sldMkLst>
        <pc:spChg chg="del">
          <ac:chgData name="Tâm, Lưu Thị Minh" userId="b105ec0d-fd3e-49e4-99d3-6fcbf621ede6" providerId="ADAL" clId="{7A5E862D-FF8F-420E-8E1C-09EBD58DF4BD}" dt="2025-12-29T13:12:57.174" v="879" actId="478"/>
          <ac:spMkLst>
            <pc:docMk/>
            <pc:sldMk cId="2356792123" sldId="9504"/>
            <ac:spMk id="3" creationId="{9214B8CF-2ABD-8E48-0A71-2F5DFD851047}"/>
          </ac:spMkLst>
        </pc:spChg>
        <pc:spChg chg="mod">
          <ac:chgData name="Tâm, Lưu Thị Minh" userId="b105ec0d-fd3e-49e4-99d3-6fcbf621ede6" providerId="ADAL" clId="{7A5E862D-FF8F-420E-8E1C-09EBD58DF4BD}" dt="2025-12-30T13:53:31.774" v="1250" actId="20577"/>
          <ac:spMkLst>
            <pc:docMk/>
            <pc:sldMk cId="2356792123" sldId="9504"/>
            <ac:spMk id="5" creationId="{49B1A078-3A29-3A4B-D21B-61E61647B73A}"/>
          </ac:spMkLst>
        </pc:spChg>
        <pc:picChg chg="add del mod">
          <ac:chgData name="Tâm, Lưu Thị Minh" userId="b105ec0d-fd3e-49e4-99d3-6fcbf621ede6" providerId="ADAL" clId="{7A5E862D-FF8F-420E-8E1C-09EBD58DF4BD}" dt="2025-12-29T14:05:23.239" v="1044" actId="478"/>
          <ac:picMkLst>
            <pc:docMk/>
            <pc:sldMk cId="2356792123" sldId="9504"/>
            <ac:picMk id="2" creationId="{2FB6E7C2-688C-72B9-4D88-50905C504CF2}"/>
          </ac:picMkLst>
        </pc:picChg>
        <pc:picChg chg="add del mod">
          <ac:chgData name="Tâm, Lưu Thị Minh" userId="b105ec0d-fd3e-49e4-99d3-6fcbf621ede6" providerId="ADAL" clId="{7A5E862D-FF8F-420E-8E1C-09EBD58DF4BD}" dt="2025-12-30T04:26:20.335" v="1099" actId="478"/>
          <ac:picMkLst>
            <pc:docMk/>
            <pc:sldMk cId="2356792123" sldId="9504"/>
            <ac:picMk id="2" creationId="{423A25E1-A3C6-7F56-898C-9DDED8F7D6CC}"/>
          </ac:picMkLst>
        </pc:picChg>
        <pc:picChg chg="add del mod">
          <ac:chgData name="Tâm, Lưu Thị Minh" userId="b105ec0d-fd3e-49e4-99d3-6fcbf621ede6" providerId="ADAL" clId="{7A5E862D-FF8F-420E-8E1C-09EBD58DF4BD}" dt="2025-12-30T07:45:04.314" v="1104" actId="478"/>
          <ac:picMkLst>
            <pc:docMk/>
            <pc:sldMk cId="2356792123" sldId="9504"/>
            <ac:picMk id="3" creationId="{30D2AB93-0910-4B5B-F627-FC3E541AF590}"/>
          </ac:picMkLst>
        </pc:picChg>
        <pc:picChg chg="add del">
          <ac:chgData name="Tâm, Lưu Thị Minh" userId="b105ec0d-fd3e-49e4-99d3-6fcbf621ede6" providerId="ADAL" clId="{7A5E862D-FF8F-420E-8E1C-09EBD58DF4BD}" dt="2025-12-29T14:09:19.014" v="1046" actId="478"/>
          <ac:picMkLst>
            <pc:docMk/>
            <pc:sldMk cId="2356792123" sldId="9504"/>
            <ac:picMk id="3" creationId="{AED29551-8B7E-E1F0-56D6-4B96E83334CA}"/>
          </ac:picMkLst>
        </pc:picChg>
        <pc:picChg chg="add del mod">
          <ac:chgData name="Tâm, Lưu Thị Minh" userId="b105ec0d-fd3e-49e4-99d3-6fcbf621ede6" providerId="ADAL" clId="{7A5E862D-FF8F-420E-8E1C-09EBD58DF4BD}" dt="2025-12-30T04:09:29.490" v="1092" actId="478"/>
          <ac:picMkLst>
            <pc:docMk/>
            <pc:sldMk cId="2356792123" sldId="9504"/>
            <ac:picMk id="4" creationId="{C5233696-1BE4-DB07-7858-12D9EBF44B7D}"/>
          </ac:picMkLst>
        </pc:picChg>
        <pc:picChg chg="add mod">
          <ac:chgData name="Tâm, Lưu Thị Minh" userId="b105ec0d-fd3e-49e4-99d3-6fcbf621ede6" providerId="ADAL" clId="{7A5E862D-FF8F-420E-8E1C-09EBD58DF4BD}" dt="2025-12-30T07:45:12.552" v="1108" actId="14100"/>
          <ac:picMkLst>
            <pc:docMk/>
            <pc:sldMk cId="2356792123" sldId="9504"/>
            <ac:picMk id="6" creationId="{6D2D729F-9421-D569-0C0C-2DAE66638EF1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4:35.057" v="1273" actId="1076"/>
        <pc:sldMkLst>
          <pc:docMk/>
          <pc:sldMk cId="2305889585" sldId="9505"/>
        </pc:sldMkLst>
        <pc:spChg chg="mod">
          <ac:chgData name="Tâm, Lưu Thị Minh" userId="b105ec0d-fd3e-49e4-99d3-6fcbf621ede6" providerId="ADAL" clId="{7A5E862D-FF8F-420E-8E1C-09EBD58DF4BD}" dt="2025-12-30T13:54:32.886" v="1272" actId="1076"/>
          <ac:spMkLst>
            <pc:docMk/>
            <pc:sldMk cId="2305889585" sldId="9505"/>
            <ac:spMk id="5" creationId="{0E7E6CF0-F297-8354-7708-72F74E95CD59}"/>
          </ac:spMkLst>
        </pc:spChg>
        <pc:picChg chg="add del">
          <ac:chgData name="Tâm, Lưu Thị Minh" userId="b105ec0d-fd3e-49e4-99d3-6fcbf621ede6" providerId="ADAL" clId="{7A5E862D-FF8F-420E-8E1C-09EBD58DF4BD}" dt="2025-12-30T07:58:49.594" v="1150" actId="478"/>
          <ac:picMkLst>
            <pc:docMk/>
            <pc:sldMk cId="2305889585" sldId="9505"/>
            <ac:picMk id="2" creationId="{9FA7DA6B-0747-AAE0-EC66-B8E5FD3AB2D8}"/>
          </ac:picMkLst>
        </pc:picChg>
        <pc:picChg chg="add mod">
          <ac:chgData name="Tâm, Lưu Thị Minh" userId="b105ec0d-fd3e-49e4-99d3-6fcbf621ede6" providerId="ADAL" clId="{7A5E862D-FF8F-420E-8E1C-09EBD58DF4BD}" dt="2025-12-30T13:54:35.057" v="1273" actId="1076"/>
          <ac:picMkLst>
            <pc:docMk/>
            <pc:sldMk cId="2305889585" sldId="9505"/>
            <ac:picMk id="3" creationId="{19B4D031-CBB4-E51E-992E-07D458F912E5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08:09:19.372" v="1206" actId="1076"/>
        <pc:sldMkLst>
          <pc:docMk/>
          <pc:sldMk cId="1332875998" sldId="9506"/>
        </pc:sldMkLst>
        <pc:spChg chg="mod">
          <ac:chgData name="Tâm, Lưu Thị Minh" userId="b105ec0d-fd3e-49e4-99d3-6fcbf621ede6" providerId="ADAL" clId="{7A5E862D-FF8F-420E-8E1C-09EBD58DF4BD}" dt="2025-12-30T08:09:19.372" v="1206" actId="1076"/>
          <ac:spMkLst>
            <pc:docMk/>
            <pc:sldMk cId="1332875998" sldId="9506"/>
            <ac:spMk id="5" creationId="{BDF5BB6A-79BD-494C-0CE7-E38A0C97E3EF}"/>
          </ac:spMkLst>
        </pc:spChg>
        <pc:picChg chg="add mod">
          <ac:chgData name="Tâm, Lưu Thị Minh" userId="b105ec0d-fd3e-49e4-99d3-6fcbf621ede6" providerId="ADAL" clId="{7A5E862D-FF8F-420E-8E1C-09EBD58DF4BD}" dt="2025-12-30T08:09:13.087" v="1204" actId="14100"/>
          <ac:picMkLst>
            <pc:docMk/>
            <pc:sldMk cId="1332875998" sldId="9506"/>
            <ac:picMk id="2" creationId="{62D8ABAB-C08B-3DB8-02BA-49CD5F544932}"/>
          </ac:picMkLst>
        </pc:picChg>
        <pc:picChg chg="del">
          <ac:chgData name="Tâm, Lưu Thị Minh" userId="b105ec0d-fd3e-49e4-99d3-6fcbf621ede6" providerId="ADAL" clId="{7A5E862D-FF8F-420E-8E1C-09EBD58DF4BD}" dt="2025-12-30T08:09:07.466" v="1201" actId="478"/>
          <ac:picMkLst>
            <pc:docMk/>
            <pc:sldMk cId="1332875998" sldId="9506"/>
            <ac:picMk id="9" creationId="{20956D58-4FD8-2D38-F6D6-4120D5C80ED8}"/>
          </ac:picMkLst>
        </pc:picChg>
      </pc:sldChg>
      <pc:sldChg chg="modSp add mod ord">
        <pc:chgData name="Tâm, Lưu Thị Minh" userId="b105ec0d-fd3e-49e4-99d3-6fcbf621ede6" providerId="ADAL" clId="{7A5E862D-FF8F-420E-8E1C-09EBD58DF4BD}" dt="2025-12-29T13:16:18.594" v="1025" actId="20577"/>
        <pc:sldMkLst>
          <pc:docMk/>
          <pc:sldMk cId="642123252" sldId="9507"/>
        </pc:sldMkLst>
        <pc:spChg chg="mod">
          <ac:chgData name="Tâm, Lưu Thị Minh" userId="b105ec0d-fd3e-49e4-99d3-6fcbf621ede6" providerId="ADAL" clId="{7A5E862D-FF8F-420E-8E1C-09EBD58DF4BD}" dt="2025-12-29T13:16:18.594" v="1025" actId="20577"/>
          <ac:spMkLst>
            <pc:docMk/>
            <pc:sldMk cId="642123252" sldId="9507"/>
            <ac:spMk id="5" creationId="{614B6573-B412-4659-760C-FCB642E3FE4A}"/>
          </ac:spMkLst>
        </pc:spChg>
      </pc:sldChg>
      <pc:sldChg chg="addSp modSp add mod">
        <pc:chgData name="Tâm, Lưu Thị Minh" userId="b105ec0d-fd3e-49e4-99d3-6fcbf621ede6" providerId="ADAL" clId="{7A5E862D-FF8F-420E-8E1C-09EBD58DF4BD}" dt="2025-12-30T22:49:02.756" v="1289" actId="1076"/>
        <pc:sldMkLst>
          <pc:docMk/>
          <pc:sldMk cId="154143881" sldId="9508"/>
        </pc:sldMkLst>
        <pc:spChg chg="mod">
          <ac:chgData name="Tâm, Lưu Thị Minh" userId="b105ec0d-fd3e-49e4-99d3-6fcbf621ede6" providerId="ADAL" clId="{7A5E862D-FF8F-420E-8E1C-09EBD58DF4BD}" dt="2025-12-29T13:16:43.679" v="1040" actId="20577"/>
          <ac:spMkLst>
            <pc:docMk/>
            <pc:sldMk cId="154143881" sldId="9508"/>
            <ac:spMk id="5" creationId="{7437DEFB-9C86-51D5-C04B-5C524192C0D7}"/>
          </ac:spMkLst>
        </pc:spChg>
        <pc:picChg chg="add mod">
          <ac:chgData name="Tâm, Lưu Thị Minh" userId="b105ec0d-fd3e-49e4-99d3-6fcbf621ede6" providerId="ADAL" clId="{7A5E862D-FF8F-420E-8E1C-09EBD58DF4BD}" dt="2025-12-30T22:49:02.756" v="1289" actId="1076"/>
          <ac:picMkLst>
            <pc:docMk/>
            <pc:sldMk cId="154143881" sldId="9508"/>
            <ac:picMk id="2" creationId="{A11B924C-EB11-FB4C-33AF-0E959DA50158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3:39.229" v="1252" actId="14100"/>
        <pc:sldMkLst>
          <pc:docMk/>
          <pc:sldMk cId="773338077" sldId="9509"/>
        </pc:sldMkLst>
        <pc:spChg chg="mod">
          <ac:chgData name="Tâm, Lưu Thị Minh" userId="b105ec0d-fd3e-49e4-99d3-6fcbf621ede6" providerId="ADAL" clId="{7A5E862D-FF8F-420E-8E1C-09EBD58DF4BD}" dt="2025-12-30T13:53:39.229" v="1252" actId="14100"/>
          <ac:spMkLst>
            <pc:docMk/>
            <pc:sldMk cId="773338077" sldId="9509"/>
            <ac:spMk id="5" creationId="{B854E358-8105-35F7-15CA-403836878F09}"/>
          </ac:spMkLst>
        </pc:spChg>
        <pc:picChg chg="add">
          <ac:chgData name="Tâm, Lưu Thị Minh" userId="b105ec0d-fd3e-49e4-99d3-6fcbf621ede6" providerId="ADAL" clId="{7A5E862D-FF8F-420E-8E1C-09EBD58DF4BD}" dt="2025-12-30T07:47:39.505" v="1109"/>
          <ac:picMkLst>
            <pc:docMk/>
            <pc:sldMk cId="773338077" sldId="9509"/>
            <ac:picMk id="2" creationId="{5D56D0F5-45A0-9707-1A26-67E52651C923}"/>
          </ac:picMkLst>
        </pc:picChg>
        <pc:picChg chg="add del mod">
          <ac:chgData name="Tâm, Lưu Thị Minh" userId="b105ec0d-fd3e-49e4-99d3-6fcbf621ede6" providerId="ADAL" clId="{7A5E862D-FF8F-420E-8E1C-09EBD58DF4BD}" dt="2025-12-29T14:16:12.822" v="1071" actId="478"/>
          <ac:picMkLst>
            <pc:docMk/>
            <pc:sldMk cId="773338077" sldId="9509"/>
            <ac:picMk id="2" creationId="{F902EFB1-4724-6412-17A1-BE0C53C7D09F}"/>
          </ac:picMkLst>
        </pc:picChg>
        <pc:picChg chg="add del mod">
          <ac:chgData name="Tâm, Lưu Thị Minh" userId="b105ec0d-fd3e-49e4-99d3-6fcbf621ede6" providerId="ADAL" clId="{7A5E862D-FF8F-420E-8E1C-09EBD58DF4BD}" dt="2025-12-30T04:09:34.638" v="1093" actId="478"/>
          <ac:picMkLst>
            <pc:docMk/>
            <pc:sldMk cId="773338077" sldId="9509"/>
            <ac:picMk id="3" creationId="{551497AE-D65E-C791-36A4-B76BDDAB99B7}"/>
          </ac:picMkLst>
        </pc:picChg>
        <pc:picChg chg="add">
          <ac:chgData name="Tâm, Lưu Thị Minh" userId="b105ec0d-fd3e-49e4-99d3-6fcbf621ede6" providerId="ADAL" clId="{7A5E862D-FF8F-420E-8E1C-09EBD58DF4BD}" dt="2025-12-30T07:47:46.290" v="1110"/>
          <ac:picMkLst>
            <pc:docMk/>
            <pc:sldMk cId="773338077" sldId="9509"/>
            <ac:picMk id="4" creationId="{42216446-44A1-C694-E0A1-E7E6E7FE3034}"/>
          </ac:picMkLst>
        </pc:picChg>
        <pc:picChg chg="del">
          <ac:chgData name="Tâm, Lưu Thị Minh" userId="b105ec0d-fd3e-49e4-99d3-6fcbf621ede6" providerId="ADAL" clId="{7A5E862D-FF8F-420E-8E1C-09EBD58DF4BD}" dt="2025-12-29T14:09:56.210" v="1058" actId="478"/>
          <ac:picMkLst>
            <pc:docMk/>
            <pc:sldMk cId="773338077" sldId="9509"/>
            <ac:picMk id="4" creationId="{7FDBDF4A-7841-1DBC-AA07-4A477A0E48F1}"/>
          </ac:picMkLst>
        </pc:picChg>
        <pc:picChg chg="add del mod">
          <ac:chgData name="Tâm, Lưu Thị Minh" userId="b105ec0d-fd3e-49e4-99d3-6fcbf621ede6" providerId="ADAL" clId="{7A5E862D-FF8F-420E-8E1C-09EBD58DF4BD}" dt="2025-12-30T07:48:03.293" v="1115" actId="478"/>
          <ac:picMkLst>
            <pc:docMk/>
            <pc:sldMk cId="773338077" sldId="9509"/>
            <ac:picMk id="6" creationId="{DEFC9462-27BE-6750-9B1D-B693A5BAEE2D}"/>
          </ac:picMkLst>
        </pc:picChg>
        <pc:picChg chg="add del mod">
          <ac:chgData name="Tâm, Lưu Thị Minh" userId="b105ec0d-fd3e-49e4-99d3-6fcbf621ede6" providerId="ADAL" clId="{7A5E862D-FF8F-420E-8E1C-09EBD58DF4BD}" dt="2025-12-30T07:49:31.468" v="1118" actId="478"/>
          <ac:picMkLst>
            <pc:docMk/>
            <pc:sldMk cId="773338077" sldId="9509"/>
            <ac:picMk id="7" creationId="{C43DA069-AE07-A8C8-E7CA-7601C048AC50}"/>
          </ac:picMkLst>
        </pc:picChg>
        <pc:picChg chg="add mod">
          <ac:chgData name="Tâm, Lưu Thị Minh" userId="b105ec0d-fd3e-49e4-99d3-6fcbf621ede6" providerId="ADAL" clId="{7A5E862D-FF8F-420E-8E1C-09EBD58DF4BD}" dt="2025-12-30T07:50:10.379" v="1127" actId="14100"/>
          <ac:picMkLst>
            <pc:docMk/>
            <pc:sldMk cId="773338077" sldId="9509"/>
            <ac:picMk id="8" creationId="{58B10E0E-21AB-DF06-FB73-ED8C6667177C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3:51.862" v="1256" actId="1076"/>
        <pc:sldMkLst>
          <pc:docMk/>
          <pc:sldMk cId="310046628" sldId="9510"/>
        </pc:sldMkLst>
        <pc:spChg chg="mod">
          <ac:chgData name="Tâm, Lưu Thị Minh" userId="b105ec0d-fd3e-49e4-99d3-6fcbf621ede6" providerId="ADAL" clId="{7A5E862D-FF8F-420E-8E1C-09EBD58DF4BD}" dt="2025-12-30T13:53:51.862" v="1256" actId="1076"/>
          <ac:spMkLst>
            <pc:docMk/>
            <pc:sldMk cId="310046628" sldId="9510"/>
            <ac:spMk id="5" creationId="{45CA009A-98EA-0FDC-1BFF-3834C35435C6}"/>
          </ac:spMkLst>
        </pc:spChg>
        <pc:picChg chg="add del mod">
          <ac:chgData name="Tâm, Lưu Thị Minh" userId="b105ec0d-fd3e-49e4-99d3-6fcbf621ede6" providerId="ADAL" clId="{7A5E862D-FF8F-420E-8E1C-09EBD58DF4BD}" dt="2025-12-29T14:12:17.605" v="1065" actId="478"/>
          <ac:picMkLst>
            <pc:docMk/>
            <pc:sldMk cId="310046628" sldId="9510"/>
            <ac:picMk id="2" creationId="{470AEDF9-4AC7-E146-900F-B4288F84BF5F}"/>
          </ac:picMkLst>
        </pc:picChg>
        <pc:picChg chg="add mod">
          <ac:chgData name="Tâm, Lưu Thị Minh" userId="b105ec0d-fd3e-49e4-99d3-6fcbf621ede6" providerId="ADAL" clId="{7A5E862D-FF8F-420E-8E1C-09EBD58DF4BD}" dt="2025-12-30T07:51:09.865" v="1137" actId="207"/>
          <ac:picMkLst>
            <pc:docMk/>
            <pc:sldMk cId="310046628" sldId="9510"/>
            <ac:picMk id="2" creationId="{E5C571C3-4135-32D9-8AFE-AB95345EFB9A}"/>
          </ac:picMkLst>
        </pc:picChg>
        <pc:picChg chg="add del mod">
          <ac:chgData name="Tâm, Lưu Thị Minh" userId="b105ec0d-fd3e-49e4-99d3-6fcbf621ede6" providerId="ADAL" clId="{7A5E862D-FF8F-420E-8E1C-09EBD58DF4BD}" dt="2025-12-29T14:15:35.674" v="1068" actId="478"/>
          <ac:picMkLst>
            <pc:docMk/>
            <pc:sldMk cId="310046628" sldId="9510"/>
            <ac:picMk id="3" creationId="{531C3855-6698-CB2D-FB37-5490A47ACB37}"/>
          </ac:picMkLst>
        </pc:picChg>
        <pc:picChg chg="del">
          <ac:chgData name="Tâm, Lưu Thị Minh" userId="b105ec0d-fd3e-49e4-99d3-6fcbf621ede6" providerId="ADAL" clId="{7A5E862D-FF8F-420E-8E1C-09EBD58DF4BD}" dt="2025-12-29T14:09:58.950" v="1059" actId="478"/>
          <ac:picMkLst>
            <pc:docMk/>
            <pc:sldMk cId="310046628" sldId="9510"/>
            <ac:picMk id="4" creationId="{D653317B-1816-205D-2D16-ABE4AD6C3F6D}"/>
          </ac:picMkLst>
        </pc:picChg>
        <pc:picChg chg="add del mod">
          <ac:chgData name="Tâm, Lưu Thị Minh" userId="b105ec0d-fd3e-49e4-99d3-6fcbf621ede6" providerId="ADAL" clId="{7A5E862D-FF8F-420E-8E1C-09EBD58DF4BD}" dt="2025-12-30T04:09:36.933" v="1094" actId="478"/>
          <ac:picMkLst>
            <pc:docMk/>
            <pc:sldMk cId="310046628" sldId="9510"/>
            <ac:picMk id="6" creationId="{D36D8F15-51FC-1AA6-D660-0108E4DE01C5}"/>
          </ac:picMkLst>
        </pc:picChg>
      </pc:sldChg>
      <pc:sldChg chg="addSp delSp modSp add mod">
        <pc:chgData name="Tâm, Lưu Thị Minh" userId="b105ec0d-fd3e-49e4-99d3-6fcbf621ede6" providerId="ADAL" clId="{7A5E862D-FF8F-420E-8E1C-09EBD58DF4BD}" dt="2025-12-30T13:54:45.399" v="1277" actId="1076"/>
        <pc:sldMkLst>
          <pc:docMk/>
          <pc:sldMk cId="126943060" sldId="9511"/>
        </pc:sldMkLst>
        <pc:spChg chg="mod">
          <ac:chgData name="Tâm, Lưu Thị Minh" userId="b105ec0d-fd3e-49e4-99d3-6fcbf621ede6" providerId="ADAL" clId="{7A5E862D-FF8F-420E-8E1C-09EBD58DF4BD}" dt="2025-12-30T13:54:42.890" v="1276" actId="20577"/>
          <ac:spMkLst>
            <pc:docMk/>
            <pc:sldMk cId="126943060" sldId="9511"/>
            <ac:spMk id="5" creationId="{BA779BF5-5747-CCC6-5C2F-00E3FBF0B35E}"/>
          </ac:spMkLst>
        </pc:spChg>
        <pc:picChg chg="add del">
          <ac:chgData name="Tâm, Lưu Thị Minh" userId="b105ec0d-fd3e-49e4-99d3-6fcbf621ede6" providerId="ADAL" clId="{7A5E862D-FF8F-420E-8E1C-09EBD58DF4BD}" dt="2025-12-30T07:59:56.043" v="1157" actId="478"/>
          <ac:picMkLst>
            <pc:docMk/>
            <pc:sldMk cId="126943060" sldId="9511"/>
            <ac:picMk id="2" creationId="{27CDF096-C9C7-4786-510B-F6FCE8558FD6}"/>
          </ac:picMkLst>
        </pc:picChg>
        <pc:picChg chg="add mod">
          <ac:chgData name="Tâm, Lưu Thị Minh" userId="b105ec0d-fd3e-49e4-99d3-6fcbf621ede6" providerId="ADAL" clId="{7A5E862D-FF8F-420E-8E1C-09EBD58DF4BD}" dt="2025-12-30T13:54:45.399" v="1277" actId="1076"/>
          <ac:picMkLst>
            <pc:docMk/>
            <pc:sldMk cId="126943060" sldId="9511"/>
            <ac:picMk id="3" creationId="{3B0F8C3E-3F71-9D2A-C7A7-F1AAE042BF98}"/>
          </ac:picMkLst>
        </pc:picChg>
      </pc:sldChg>
      <pc:sldChg chg="addSp modSp add mod">
        <pc:chgData name="Tâm, Lưu Thị Minh" userId="b105ec0d-fd3e-49e4-99d3-6fcbf621ede6" providerId="ADAL" clId="{7A5E862D-FF8F-420E-8E1C-09EBD58DF4BD}" dt="2025-12-30T13:54:51.220" v="1279" actId="1076"/>
        <pc:sldMkLst>
          <pc:docMk/>
          <pc:sldMk cId="2905370175" sldId="9512"/>
        </pc:sldMkLst>
        <pc:spChg chg="mod">
          <ac:chgData name="Tâm, Lưu Thị Minh" userId="b105ec0d-fd3e-49e4-99d3-6fcbf621ede6" providerId="ADAL" clId="{7A5E862D-FF8F-420E-8E1C-09EBD58DF4BD}" dt="2025-12-30T13:54:49.384" v="1278"/>
          <ac:spMkLst>
            <pc:docMk/>
            <pc:sldMk cId="2905370175" sldId="9512"/>
            <ac:spMk id="5" creationId="{D0F88940-087D-493F-DDDC-EC735C596FA3}"/>
          </ac:spMkLst>
        </pc:spChg>
        <pc:picChg chg="add mod">
          <ac:chgData name="Tâm, Lưu Thị Minh" userId="b105ec0d-fd3e-49e4-99d3-6fcbf621ede6" providerId="ADAL" clId="{7A5E862D-FF8F-420E-8E1C-09EBD58DF4BD}" dt="2025-12-30T13:54:51.220" v="1279" actId="1076"/>
          <ac:picMkLst>
            <pc:docMk/>
            <pc:sldMk cId="2905370175" sldId="9512"/>
            <ac:picMk id="2" creationId="{F0634768-D512-555B-2E73-5430903D5E37}"/>
          </ac:picMkLst>
        </pc:picChg>
      </pc:sldChg>
      <pc:sldChg chg="addSp modSp add mod">
        <pc:chgData name="Tâm, Lưu Thị Minh" userId="b105ec0d-fd3e-49e4-99d3-6fcbf621ede6" providerId="ADAL" clId="{7A5E862D-FF8F-420E-8E1C-09EBD58DF4BD}" dt="2025-12-30T13:54:01.479" v="1260" actId="1076"/>
        <pc:sldMkLst>
          <pc:docMk/>
          <pc:sldMk cId="1720641293" sldId="9513"/>
        </pc:sldMkLst>
        <pc:spChg chg="mod">
          <ac:chgData name="Tâm, Lưu Thị Minh" userId="b105ec0d-fd3e-49e4-99d3-6fcbf621ede6" providerId="ADAL" clId="{7A5E862D-FF8F-420E-8E1C-09EBD58DF4BD}" dt="2025-12-30T13:54:01.479" v="1260" actId="1076"/>
          <ac:spMkLst>
            <pc:docMk/>
            <pc:sldMk cId="1720641293" sldId="9513"/>
            <ac:spMk id="5" creationId="{290205A7-8839-5D0C-E576-6F2CD142621B}"/>
          </ac:spMkLst>
        </pc:spChg>
        <pc:picChg chg="add mod">
          <ac:chgData name="Tâm, Lưu Thị Minh" userId="b105ec0d-fd3e-49e4-99d3-6fcbf621ede6" providerId="ADAL" clId="{7A5E862D-FF8F-420E-8E1C-09EBD58DF4BD}" dt="2025-12-30T07:52:05.458" v="1141" actId="14100"/>
          <ac:picMkLst>
            <pc:docMk/>
            <pc:sldMk cId="1720641293" sldId="9513"/>
            <ac:picMk id="2" creationId="{AA4A3EC8-2FA5-D098-F69F-3555306BB9DA}"/>
          </ac:picMkLst>
        </pc:picChg>
      </pc:sldChg>
      <pc:sldChg chg="addSp modSp add mod">
        <pc:chgData name="Tâm, Lưu Thị Minh" userId="b105ec0d-fd3e-49e4-99d3-6fcbf621ede6" providerId="ADAL" clId="{7A5E862D-FF8F-420E-8E1C-09EBD58DF4BD}" dt="2025-12-30T13:54:13.087" v="1265" actId="1076"/>
        <pc:sldMkLst>
          <pc:docMk/>
          <pc:sldMk cId="3982213241" sldId="9514"/>
        </pc:sldMkLst>
        <pc:spChg chg="mod">
          <ac:chgData name="Tâm, Lưu Thị Minh" userId="b105ec0d-fd3e-49e4-99d3-6fcbf621ede6" providerId="ADAL" clId="{7A5E862D-FF8F-420E-8E1C-09EBD58DF4BD}" dt="2025-12-30T13:54:13.087" v="1265" actId="1076"/>
          <ac:spMkLst>
            <pc:docMk/>
            <pc:sldMk cId="3982213241" sldId="9514"/>
            <ac:spMk id="5" creationId="{52322C83-E7E2-0810-4531-EC677A2DA4A7}"/>
          </ac:spMkLst>
        </pc:spChg>
        <pc:picChg chg="add mod">
          <ac:chgData name="Tâm, Lưu Thị Minh" userId="b105ec0d-fd3e-49e4-99d3-6fcbf621ede6" providerId="ADAL" clId="{7A5E862D-FF8F-420E-8E1C-09EBD58DF4BD}" dt="2025-12-30T07:52:34.052" v="1146" actId="1076"/>
          <ac:picMkLst>
            <pc:docMk/>
            <pc:sldMk cId="3982213241" sldId="9514"/>
            <ac:picMk id="2" creationId="{307B4EC8-325F-0DDA-5A3D-8F43E87AC3DD}"/>
          </ac:picMkLst>
        </pc:picChg>
      </pc:sldChg>
      <pc:sldChg chg="add del">
        <pc:chgData name="Tâm, Lưu Thị Minh" userId="b105ec0d-fd3e-49e4-99d3-6fcbf621ede6" providerId="ADAL" clId="{7A5E862D-FF8F-420E-8E1C-09EBD58DF4BD}" dt="2025-12-30T07:52:40.336" v="1147" actId="47"/>
        <pc:sldMkLst>
          <pc:docMk/>
          <pc:sldMk cId="2984941949" sldId="9515"/>
        </pc:sldMkLst>
      </pc:sldChg>
      <pc:sldChg chg="addSp delSp modSp add mod">
        <pc:chgData name="Tâm, Lưu Thị Minh" userId="b105ec0d-fd3e-49e4-99d3-6fcbf621ede6" providerId="ADAL" clId="{7A5E862D-FF8F-420E-8E1C-09EBD58DF4BD}" dt="2025-12-30T13:54:54.807" v="1280"/>
        <pc:sldMkLst>
          <pc:docMk/>
          <pc:sldMk cId="3630208735" sldId="9515"/>
        </pc:sldMkLst>
        <pc:spChg chg="mod">
          <ac:chgData name="Tâm, Lưu Thị Minh" userId="b105ec0d-fd3e-49e4-99d3-6fcbf621ede6" providerId="ADAL" clId="{7A5E862D-FF8F-420E-8E1C-09EBD58DF4BD}" dt="2025-12-30T13:54:54.807" v="1280"/>
          <ac:spMkLst>
            <pc:docMk/>
            <pc:sldMk cId="3630208735" sldId="9515"/>
            <ac:spMk id="5" creationId="{664BF5DF-B7BD-4ED0-CD9F-35F994FF66AB}"/>
          </ac:spMkLst>
        </pc:spChg>
        <pc:grpChg chg="add mod">
          <ac:chgData name="Tâm, Lưu Thị Minh" userId="b105ec0d-fd3e-49e4-99d3-6fcbf621ede6" providerId="ADAL" clId="{7A5E862D-FF8F-420E-8E1C-09EBD58DF4BD}" dt="2025-12-30T08:03:24.894" v="1190" actId="14100"/>
          <ac:grpSpMkLst>
            <pc:docMk/>
            <pc:sldMk cId="3630208735" sldId="9515"/>
            <ac:grpSpMk id="8" creationId="{C6160626-B1EC-13C0-012F-EE6BB25265E6}"/>
          </ac:grpSpMkLst>
        </pc:grpChg>
        <pc:graphicFrameChg chg="add del mod modGraphic">
          <ac:chgData name="Tâm, Lưu Thị Minh" userId="b105ec0d-fd3e-49e4-99d3-6fcbf621ede6" providerId="ADAL" clId="{7A5E862D-FF8F-420E-8E1C-09EBD58DF4BD}" dt="2025-12-30T08:01:58.909" v="1180" actId="478"/>
          <ac:graphicFrameMkLst>
            <pc:docMk/>
            <pc:sldMk cId="3630208735" sldId="9515"/>
            <ac:graphicFrameMk id="4" creationId="{1F6CBB34-4DB7-31A9-1294-F7101B53D65F}"/>
          </ac:graphicFrameMkLst>
        </pc:graphicFrameChg>
        <pc:picChg chg="del">
          <ac:chgData name="Tâm, Lưu Thị Minh" userId="b105ec0d-fd3e-49e4-99d3-6fcbf621ede6" providerId="ADAL" clId="{7A5E862D-FF8F-420E-8E1C-09EBD58DF4BD}" dt="2025-12-30T08:00:54.657" v="1169" actId="478"/>
          <ac:picMkLst>
            <pc:docMk/>
            <pc:sldMk cId="3630208735" sldId="9515"/>
            <ac:picMk id="2" creationId="{F575A274-7DD8-3297-789C-CBC8C07ADB0C}"/>
          </ac:picMkLst>
        </pc:picChg>
        <pc:picChg chg="add del mod">
          <ac:chgData name="Tâm, Lưu Thị Minh" userId="b105ec0d-fd3e-49e4-99d3-6fcbf621ede6" providerId="ADAL" clId="{7A5E862D-FF8F-420E-8E1C-09EBD58DF4BD}" dt="2025-12-30T08:02:15.018" v="1181" actId="478"/>
          <ac:picMkLst>
            <pc:docMk/>
            <pc:sldMk cId="3630208735" sldId="9515"/>
            <ac:picMk id="3" creationId="{5C928CBE-071E-FAF8-39FD-3C90AAF6841A}"/>
          </ac:picMkLst>
        </pc:picChg>
        <pc:picChg chg="add mod">
          <ac:chgData name="Tâm, Lưu Thị Minh" userId="b105ec0d-fd3e-49e4-99d3-6fcbf621ede6" providerId="ADAL" clId="{7A5E862D-FF8F-420E-8E1C-09EBD58DF4BD}" dt="2025-12-30T08:03:16.557" v="1187" actId="164"/>
          <ac:picMkLst>
            <pc:docMk/>
            <pc:sldMk cId="3630208735" sldId="9515"/>
            <ac:picMk id="6" creationId="{8055A706-B264-3F54-7483-1FAF8A2B8D87}"/>
          </ac:picMkLst>
        </pc:picChg>
        <pc:picChg chg="add mod">
          <ac:chgData name="Tâm, Lưu Thị Minh" userId="b105ec0d-fd3e-49e4-99d3-6fcbf621ede6" providerId="ADAL" clId="{7A5E862D-FF8F-420E-8E1C-09EBD58DF4BD}" dt="2025-12-30T08:03:16.557" v="1187" actId="164"/>
          <ac:picMkLst>
            <pc:docMk/>
            <pc:sldMk cId="3630208735" sldId="9515"/>
            <ac:picMk id="7" creationId="{248D1940-92F3-3782-32FE-467F86080C52}"/>
          </ac:picMkLst>
        </pc:picChg>
      </pc:sldChg>
      <pc:sldChg chg="add">
        <pc:chgData name="Tâm, Lưu Thị Minh" userId="b105ec0d-fd3e-49e4-99d3-6fcbf621ede6" providerId="ADAL" clId="{7A5E862D-FF8F-420E-8E1C-09EBD58DF4BD}" dt="2025-12-30T22:53:41.294" v="1290" actId="2890"/>
        <pc:sldMkLst>
          <pc:docMk/>
          <pc:sldMk cId="2263952074" sldId="9516"/>
        </pc:sldMkLst>
      </pc:sldChg>
      <pc:sldChg chg="add del">
        <pc:chgData name="Tâm, Lưu Thị Minh" userId="b105ec0d-fd3e-49e4-99d3-6fcbf621ede6" providerId="ADAL" clId="{7A5E862D-FF8F-420E-8E1C-09EBD58DF4BD}" dt="2025-12-30T07:52:42.110" v="1148" actId="47"/>
        <pc:sldMkLst>
          <pc:docMk/>
          <pc:sldMk cId="3110978440" sldId="9516"/>
        </pc:sldMkLst>
      </pc:sldChg>
      <pc:sldChg chg="add del">
        <pc:chgData name="Tâm, Lưu Thị Minh" userId="b105ec0d-fd3e-49e4-99d3-6fcbf621ede6" providerId="ADAL" clId="{7A5E862D-FF8F-420E-8E1C-09EBD58DF4BD}" dt="2025-12-30T08:03:40.375" v="1191" actId="2696"/>
        <pc:sldMkLst>
          <pc:docMk/>
          <pc:sldMk cId="4257566051" sldId="9516"/>
        </pc:sldMkLst>
      </pc:sldChg>
    </pc:docChg>
  </pc:docChgLst>
</pc:chgInfo>
</file>

<file path=ppt/media/image1.png>
</file>

<file path=ppt/media/image2.png>
</file>

<file path=ppt/media/image24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1594458500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1594458500_0_1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15764128aa_2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65125" y="679450"/>
            <a:ext cx="6037263" cy="33972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15764128aa_2_33:notes"/>
          <p:cNvSpPr txBox="1">
            <a:spLocks noGrp="1"/>
          </p:cNvSpPr>
          <p:nvPr>
            <p:ph type="body" idx="1"/>
          </p:nvPr>
        </p:nvSpPr>
        <p:spPr>
          <a:xfrm>
            <a:off x="676791" y="4303483"/>
            <a:ext cx="5414327" cy="4076984"/>
          </a:xfrm>
          <a:prstGeom prst="rect">
            <a:avLst/>
          </a:prstGeom>
        </p:spPr>
        <p:txBody>
          <a:bodyPr spcFirstLastPara="1" wrap="square" lIns="90438" tIns="90438" rIns="90438" bIns="90438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1"/>
          <p:cNvSpPr txBox="1">
            <a:spLocks noGrp="1"/>
          </p:cNvSpPr>
          <p:nvPr>
            <p:ph type="title"/>
          </p:nvPr>
        </p:nvSpPr>
        <p:spPr>
          <a:xfrm>
            <a:off x="370483" y="445025"/>
            <a:ext cx="8460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E6F9B"/>
              </a:buClr>
              <a:buSzPts val="2800"/>
              <a:buFont typeface="Muli"/>
              <a:buNone/>
              <a:defRPr>
                <a:solidFill>
                  <a:srgbClr val="4E6F9B"/>
                </a:solidFill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body" idx="1"/>
          </p:nvPr>
        </p:nvSpPr>
        <p:spPr>
          <a:xfrm>
            <a:off x="370475" y="1324546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 dirty="0"/>
          </a:p>
        </p:txBody>
      </p:sp>
      <p:sp>
        <p:nvSpPr>
          <p:cNvPr id="100" name="Google Shape;100;p11"/>
          <p:cNvSpPr txBox="1">
            <a:spLocks noGrp="1"/>
          </p:cNvSpPr>
          <p:nvPr>
            <p:ph type="subTitle" idx="2"/>
          </p:nvPr>
        </p:nvSpPr>
        <p:spPr>
          <a:xfrm>
            <a:off x="370483" y="941525"/>
            <a:ext cx="8460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>
            <a:endParaRPr dirty="0"/>
          </a:p>
        </p:txBody>
      </p:sp>
      <p:sp>
        <p:nvSpPr>
          <p:cNvPr id="101" name="Google Shape;101;p11"/>
          <p:cNvSpPr txBox="1">
            <a:spLocks noGrp="1"/>
          </p:cNvSpPr>
          <p:nvPr>
            <p:ph type="body" idx="3"/>
          </p:nvPr>
        </p:nvSpPr>
        <p:spPr>
          <a:xfrm>
            <a:off x="4581150" y="1348400"/>
            <a:ext cx="38913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●"/>
              <a:defRPr>
                <a:latin typeface="Muli"/>
                <a:ea typeface="Muli"/>
                <a:cs typeface="Muli"/>
                <a:sym typeface="Muli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Muli"/>
              <a:buChar char="○"/>
              <a:defRPr>
                <a:latin typeface="Muli"/>
                <a:ea typeface="Muli"/>
                <a:cs typeface="Muli"/>
                <a:sym typeface="Muli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Muli"/>
              <a:buChar char="■"/>
              <a:defRPr>
                <a:latin typeface="Muli"/>
                <a:ea typeface="Muli"/>
                <a:cs typeface="Muli"/>
                <a:sym typeface="Mul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ides 2" userDrawn="1">
  <p:cSld name="Two Sides 2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45496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" name="Google Shape;87;p10">
            <a:extLst>
              <a:ext uri="{FF2B5EF4-FFF2-40B4-BE49-F238E27FC236}">
                <a16:creationId xmlns:a16="http://schemas.microsoft.com/office/drawing/2014/main" id="{6DB2F55B-87A0-4916-ABC0-83FF8C89DDCD}"/>
              </a:ext>
            </a:extLst>
          </p:cNvPr>
          <p:cNvSpPr/>
          <p:nvPr userDrawn="1"/>
        </p:nvSpPr>
        <p:spPr bwMode="ltGray">
          <a:xfrm rot="5400000">
            <a:off x="4879976" y="879477"/>
            <a:ext cx="158747" cy="8369300"/>
          </a:xfrm>
          <a:prstGeom prst="rect">
            <a:avLst/>
          </a:prstGeom>
          <a:solidFill>
            <a:srgbClr val="11930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/>
          </a:p>
        </p:txBody>
      </p:sp>
      <p:sp>
        <p:nvSpPr>
          <p:cNvPr id="3" name="Google Shape;8;p1">
            <a:extLst>
              <a:ext uri="{FF2B5EF4-FFF2-40B4-BE49-F238E27FC236}">
                <a16:creationId xmlns:a16="http://schemas.microsoft.com/office/drawing/2014/main" id="{C2BD413E-6D8B-D863-FB26-12E78FF115C8}"/>
              </a:ext>
            </a:extLst>
          </p:cNvPr>
          <p:cNvSpPr txBox="1">
            <a:spLocks/>
          </p:cNvSpPr>
          <p:nvPr userDrawn="1"/>
        </p:nvSpPr>
        <p:spPr>
          <a:xfrm>
            <a:off x="8615580" y="4854044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1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r>
              <a:rPr lang="en" dirty="0"/>
              <a:t>/15</a:t>
            </a:r>
          </a:p>
        </p:txBody>
      </p:sp>
      <p:pic>
        <p:nvPicPr>
          <p:cNvPr id="8" name="Picture 7" descr="A green and grey recycle sign&#10;&#10;Description automatically generated">
            <a:extLst>
              <a:ext uri="{FF2B5EF4-FFF2-40B4-BE49-F238E27FC236}">
                <a16:creationId xmlns:a16="http://schemas.microsoft.com/office/drawing/2014/main" id="{65F13E22-2991-BE3C-0896-571727341143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80631" y="72531"/>
            <a:ext cx="1085317" cy="237744"/>
          </a:xfrm>
          <a:prstGeom prst="rect">
            <a:avLst/>
          </a:prstGeom>
        </p:spPr>
      </p:pic>
      <p:pic>
        <p:nvPicPr>
          <p:cNvPr id="13" name="Picture 12" descr="A green and grey recycle sign&#10;&#10;Description automatically generated">
            <a:extLst>
              <a:ext uri="{FF2B5EF4-FFF2-40B4-BE49-F238E27FC236}">
                <a16:creationId xmlns:a16="http://schemas.microsoft.com/office/drawing/2014/main" id="{D4C71697-C97A-D229-56B0-E6A27BC442B8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5436" y="4976803"/>
            <a:ext cx="731520" cy="160243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8FD2296-3E8A-8D70-7AB9-42A476EB6289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97124" y="4976872"/>
            <a:ext cx="1922262" cy="178418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57" r:id="rId1"/>
    <p:sldLayoutId id="2147483688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4" Type="http://schemas.openxmlformats.org/officeDocument/2006/relationships/slide" Target="slide19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AE548468-2861-9B61-502F-468397E32311}"/>
              </a:ext>
            </a:extLst>
          </p:cNvPr>
          <p:cNvSpPr/>
          <p:nvPr/>
        </p:nvSpPr>
        <p:spPr>
          <a:xfrm>
            <a:off x="0" y="385742"/>
            <a:ext cx="9144000" cy="369332"/>
          </a:xfrm>
          <a:prstGeom prst="rect">
            <a:avLst/>
          </a:prstGeom>
          <a:solidFill>
            <a:srgbClr val="11930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Google Shape;170;p19">
            <a:extLst>
              <a:ext uri="{FF2B5EF4-FFF2-40B4-BE49-F238E27FC236}">
                <a16:creationId xmlns:a16="http://schemas.microsoft.com/office/drawing/2014/main" id="{CDBCDAC9-2CB1-3448-5EF0-8FAAF0CC8FF9}"/>
              </a:ext>
            </a:extLst>
          </p:cNvPr>
          <p:cNvSpPr txBox="1">
            <a:spLocks/>
          </p:cNvSpPr>
          <p:nvPr/>
        </p:nvSpPr>
        <p:spPr>
          <a:xfrm>
            <a:off x="339436" y="418223"/>
            <a:ext cx="8562109" cy="4196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" sz="2400">
                <a:solidFill>
                  <a:schemeClr val="bg1"/>
                </a:solidFill>
                <a:latin typeface="+mj-lt"/>
                <a:cs typeface="Arial" panose="020B0604020202020204" pitchFamily="34" charset="0"/>
              </a:rPr>
              <a:t>CẬP NHẬT GIÁ KẾ HOẠCH SAP 2026</a:t>
            </a:r>
            <a:endParaRPr lang="en-US" sz="2400" dirty="0">
              <a:solidFill>
                <a:schemeClr val="bg1"/>
              </a:solidFill>
              <a:latin typeface="+mj-lt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CB3D21-7181-6EC8-028E-8130A04259C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09" r="2009"/>
          <a:stretch/>
        </p:blipFill>
        <p:spPr>
          <a:xfrm>
            <a:off x="4893661" y="1271033"/>
            <a:ext cx="4242172" cy="2931857"/>
          </a:xfrm>
          <a:prstGeom prst="rect">
            <a:avLst/>
          </a:prstGeom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FED70599-FE9A-A5DE-BD62-82A1F63835DE}"/>
              </a:ext>
            </a:extLst>
          </p:cNvPr>
          <p:cNvGrpSpPr/>
          <p:nvPr/>
        </p:nvGrpSpPr>
        <p:grpSpPr>
          <a:xfrm>
            <a:off x="77915" y="1363034"/>
            <a:ext cx="4737831" cy="915952"/>
            <a:chOff x="134754" y="5686836"/>
            <a:chExt cx="5072514" cy="915952"/>
          </a:xfrm>
        </p:grpSpPr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439AC392-E4E9-6925-EFD5-391D30A7C3A1}"/>
                </a:ext>
              </a:extLst>
            </p:cNvPr>
            <p:cNvSpPr/>
            <p:nvPr/>
          </p:nvSpPr>
          <p:spPr>
            <a:xfrm>
              <a:off x="134754" y="5686836"/>
              <a:ext cx="5072514" cy="915952"/>
            </a:xfrm>
            <a:prstGeom prst="roundRect">
              <a:avLst>
                <a:gd name="adj" fmla="val 34956"/>
              </a:avLst>
            </a:prstGeom>
            <a:solidFill>
              <a:schemeClr val="bg1">
                <a:alpha val="76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5E1BFF38-7DD9-6CAA-232B-A0C4F1557EDF}"/>
                </a:ext>
              </a:extLst>
            </p:cNvPr>
            <p:cNvSpPr txBox="1"/>
            <p:nvPr/>
          </p:nvSpPr>
          <p:spPr>
            <a:xfrm>
              <a:off x="317635" y="5790869"/>
              <a:ext cx="470675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vi-VN" sz="1800" b="1" dirty="0"/>
                <a:t>Trình bày: Lưu Thị Minh Tâm - KTQT</a:t>
              </a:r>
            </a:p>
            <a:p>
              <a:r>
                <a:rPr lang="vi-VN" sz="1800" b="1" dirty="0"/>
                <a:t>Ngày</a:t>
              </a:r>
              <a:r>
                <a:rPr lang="en-US" sz="1800" b="1" dirty="0"/>
                <a:t>       </a:t>
              </a:r>
              <a:r>
                <a:rPr lang="vi-VN" sz="1800" b="1"/>
                <a:t>:</a:t>
              </a:r>
              <a:r>
                <a:rPr lang="en-US" sz="1800" b="1"/>
                <a:t> 2</a:t>
              </a:r>
              <a:r>
                <a:rPr lang="vi-VN" sz="1800" b="1"/>
                <a:t>7/</a:t>
              </a:r>
              <a:r>
                <a:rPr lang="en-US" sz="1800" b="1"/>
                <a:t>12</a:t>
              </a:r>
              <a:r>
                <a:rPr lang="vi-VN" sz="1800" b="1"/>
                <a:t>/202</a:t>
              </a:r>
              <a:r>
                <a:rPr lang="en-US" sz="1800" b="1" dirty="0"/>
                <a:t>5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D4E9FD-6D77-0A77-746F-63D2AD8E1C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B1A078-3A29-3A4B-D21B-61E61647B73A}"/>
              </a:ext>
            </a:extLst>
          </p:cNvPr>
          <p:cNvSpPr txBox="1"/>
          <p:nvPr/>
        </p:nvSpPr>
        <p:spPr>
          <a:xfrm>
            <a:off x="2263486" y="0"/>
            <a:ext cx="5337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Bán thành phẩm HD, PP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2D729F-9421-D569-0C0C-2DAE66638E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3" y="338554"/>
            <a:ext cx="8939893" cy="44048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792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61E8BD-BC07-04EF-3BCC-EC24B27FEA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854E358-8105-35F7-15CA-403836878F09}"/>
              </a:ext>
            </a:extLst>
          </p:cNvPr>
          <p:cNvSpPr txBox="1"/>
          <p:nvPr/>
        </p:nvSpPr>
        <p:spPr>
          <a:xfrm>
            <a:off x="1771650" y="0"/>
            <a:ext cx="5829300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Bán thành phẩm HD, PP (tt)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8B10E0E-21AB-DF06-FB73-ED8C666717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3" y="338554"/>
            <a:ext cx="8703127" cy="480494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7733380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A5B32A-7EFB-A5AA-65FA-007C5488B3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5CA009A-98EA-0FDC-1BFF-3834C35435C6}"/>
              </a:ext>
            </a:extLst>
          </p:cNvPr>
          <p:cNvSpPr txBox="1"/>
          <p:nvPr/>
        </p:nvSpPr>
        <p:spPr>
          <a:xfrm>
            <a:off x="1961406" y="0"/>
            <a:ext cx="599060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Bán thành phẩm HD, PP (tt)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5C571C3-4135-32D9-8AFE-AB95345EF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137" y="338554"/>
            <a:ext cx="8890906" cy="4804946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310046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03675E-41D7-17A3-18B0-41D463C4C8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90205A7-8839-5D0C-E576-6F2CD142621B}"/>
              </a:ext>
            </a:extLst>
          </p:cNvPr>
          <p:cNvSpPr txBox="1"/>
          <p:nvPr/>
        </p:nvSpPr>
        <p:spPr>
          <a:xfrm>
            <a:off x="1700149" y="-24492"/>
            <a:ext cx="64967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Bán thành phẩm HD, PP (tt)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A4A3EC8-2FA5-D098-F69F-3555306BB9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" y="338553"/>
            <a:ext cx="9013371" cy="450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641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DC0EB5-CAA0-BECC-AC74-E70DE9D69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2322C83-E7E2-0810-4531-EC677A2DA4A7}"/>
              </a:ext>
            </a:extLst>
          </p:cNvPr>
          <p:cNvSpPr txBox="1"/>
          <p:nvPr/>
        </p:nvSpPr>
        <p:spPr>
          <a:xfrm>
            <a:off x="1357249" y="0"/>
            <a:ext cx="65784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Bán thành phẩm HD, PP (tt)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07B4EC8-325F-0DDA-5A3D-8F43E87AC3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3" y="338554"/>
            <a:ext cx="8939893" cy="291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22132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6A0E12-0D58-45A6-3C61-801FCFBF2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E7E6CF0-F297-8354-7708-72F74E95CD59}"/>
              </a:ext>
            </a:extLst>
          </p:cNvPr>
          <p:cNvSpPr txBox="1"/>
          <p:nvPr/>
        </p:nvSpPr>
        <p:spPr>
          <a:xfrm>
            <a:off x="2010393" y="0"/>
            <a:ext cx="59252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Thành phẩm HD, PP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9B4D031-CBB4-E51E-992E-07D458F912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889" y="418288"/>
            <a:ext cx="8956221" cy="4306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58895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8C72E4-2383-BC8D-66F3-C5D03CF00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A779BF5-5747-CCC6-5C2F-00E3FBF0B35E}"/>
              </a:ext>
            </a:extLst>
          </p:cNvPr>
          <p:cNvSpPr txBox="1"/>
          <p:nvPr/>
        </p:nvSpPr>
        <p:spPr>
          <a:xfrm>
            <a:off x="2263486" y="0"/>
            <a:ext cx="5337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Thành phẩm HD, PP (tt)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0F8C3E-3F71-9D2A-C7A7-F1AAE042BF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3" y="450945"/>
            <a:ext cx="8939893" cy="4241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9430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FFC575-233C-01E6-1AA3-589A7D7CC9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F88940-087D-493F-DDDC-EC735C596FA3}"/>
              </a:ext>
            </a:extLst>
          </p:cNvPr>
          <p:cNvSpPr txBox="1"/>
          <p:nvPr/>
        </p:nvSpPr>
        <p:spPr>
          <a:xfrm>
            <a:off x="2263486" y="0"/>
            <a:ext cx="5337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Thành phẩm HD, PP (tt)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0634768-D512-555B-2E73-5430903D5E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95704"/>
            <a:ext cx="8964386" cy="3033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37017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64133C-2D56-7F70-1F51-2335115E64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64BF5DF-B7BD-4ED0-CD9F-35F994FF66AB}"/>
              </a:ext>
            </a:extLst>
          </p:cNvPr>
          <p:cNvSpPr txBox="1"/>
          <p:nvPr/>
        </p:nvSpPr>
        <p:spPr>
          <a:xfrm>
            <a:off x="2263486" y="0"/>
            <a:ext cx="533746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Thành phẩm HD, PP (tt)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C6160626-B1EC-13C0-012F-EE6BB25265E6}"/>
              </a:ext>
            </a:extLst>
          </p:cNvPr>
          <p:cNvGrpSpPr/>
          <p:nvPr/>
        </p:nvGrpSpPr>
        <p:grpSpPr>
          <a:xfrm>
            <a:off x="81643" y="338554"/>
            <a:ext cx="9062357" cy="4609003"/>
            <a:chOff x="0" y="263432"/>
            <a:chExt cx="9144000" cy="429551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055A706-B264-3F54-7483-1FAF8A2B8D8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2848800"/>
              <a:ext cx="9144000" cy="1710151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48D1940-92F3-3782-32FE-467F86080C5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263432"/>
              <a:ext cx="9144000" cy="25853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30208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D18FD-5758-AF19-A82C-CC5316D99E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614B6573-B412-4659-760C-FCB642E3FE4A}"/>
              </a:ext>
            </a:extLst>
          </p:cNvPr>
          <p:cNvSpPr txBox="1"/>
          <p:nvPr/>
        </p:nvSpPr>
        <p:spPr>
          <a:xfrm>
            <a:off x="1230169" y="932783"/>
            <a:ext cx="6173932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II. ĐƠN GIÁ KẾ HOẠCH 2026</a:t>
            </a:r>
          </a:p>
        </p:txBody>
      </p:sp>
    </p:spTree>
    <p:extLst>
      <p:ext uri="{BB962C8B-B14F-4D97-AF65-F5344CB8AC3E}">
        <p14:creationId xmlns:p14="http://schemas.microsoft.com/office/powerpoint/2010/main" val="642123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96E1B3FA-7585-81DD-06DB-71807C93425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8290" y="63947"/>
            <a:ext cx="4991595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vi-VN" sz="1800" b="1">
                <a:solidFill>
                  <a:srgbClr val="119303"/>
                </a:solidFill>
                <a:latin typeface="Times New Roman (Body)"/>
              </a:rPr>
              <a:t>NỘI DUNG BÁO CÁO</a:t>
            </a:r>
            <a:endParaRPr lang="en-US" altLang="en-US" sz="1800" b="1" dirty="0">
              <a:solidFill>
                <a:srgbClr val="119303"/>
              </a:solidFill>
              <a:latin typeface="Montserrat" panose="00000500000000000000" pitchFamily="2" charset="0"/>
              <a:ea typeface="Tahoma" panose="020B0604030504040204" pitchFamily="34" charset="0"/>
              <a:cs typeface="Mongolian Baiti" panose="03000500000000000000" pitchFamily="66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6F45C24-C37B-C5C6-5510-946D6483668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279540"/>
              </p:ext>
            </p:extLst>
          </p:nvPr>
        </p:nvGraphicFramePr>
        <p:xfrm>
          <a:off x="1334861" y="952499"/>
          <a:ext cx="6474278" cy="2607129"/>
        </p:xfrm>
        <a:graphic>
          <a:graphicData uri="http://schemas.openxmlformats.org/drawingml/2006/table">
            <a:tbl>
              <a:tblPr>
                <a:tableStyleId>{6A077030-E235-474E-B3E8-3EB61F41259E}</a:tableStyleId>
              </a:tblPr>
              <a:tblGrid>
                <a:gridCol w="734918">
                  <a:extLst>
                    <a:ext uri="{9D8B030D-6E8A-4147-A177-3AD203B41FA5}">
                      <a16:colId xmlns:a16="http://schemas.microsoft.com/office/drawing/2014/main" val="1098811595"/>
                    </a:ext>
                  </a:extLst>
                </a:gridCol>
                <a:gridCol w="4199531">
                  <a:extLst>
                    <a:ext uri="{9D8B030D-6E8A-4147-A177-3AD203B41FA5}">
                      <a16:colId xmlns:a16="http://schemas.microsoft.com/office/drawing/2014/main" val="1696120371"/>
                    </a:ext>
                  </a:extLst>
                </a:gridCol>
                <a:gridCol w="1539829">
                  <a:extLst>
                    <a:ext uri="{9D8B030D-6E8A-4147-A177-3AD203B41FA5}">
                      <a16:colId xmlns:a16="http://schemas.microsoft.com/office/drawing/2014/main" val="1643467615"/>
                    </a:ext>
                  </a:extLst>
                </a:gridCol>
              </a:tblGrid>
              <a:tr h="869043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1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THÔNG TIN CHUNG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  <a:hlinkClick r:id="rId2" action="ppaction://hlinksldjump"/>
                        </a:rPr>
                        <a:t>Ch</a:t>
                      </a:r>
                      <a:r>
                        <a:rPr lang="vi-VN" sz="1600" b="1" u="none" strike="noStrike">
                          <a:solidFill>
                            <a:srgbClr val="00703B"/>
                          </a:solidFill>
                          <a:effectLst/>
                          <a:hlinkClick r:id="rId2" action="ppaction://hlinksldjump"/>
                        </a:rPr>
                        <a:t>i</a:t>
                      </a: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  <a:hlinkClick r:id="rId2" action="ppaction://hlinksldjump"/>
                        </a:rPr>
                        <a:t> tiết &gt;&gt;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141877193"/>
                  </a:ext>
                </a:extLst>
              </a:tr>
              <a:tr h="869043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2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THAY ĐỔI BOM - ROUTING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  <a:hlinkClick r:id="rId3" action="ppaction://hlinksldjump"/>
                        </a:rPr>
                        <a:t>Chi tiết &gt;&gt;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3422296961"/>
                  </a:ext>
                </a:extLst>
              </a:tr>
              <a:tr h="869043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3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vi-VN" sz="1600" b="1" u="none" strike="noStrike">
                          <a:solidFill>
                            <a:srgbClr val="00703B"/>
                          </a:solidFill>
                          <a:effectLst/>
                        </a:rPr>
                        <a:t>ĐƠN GIÁ KẾ HOẠCH</a:t>
                      </a:r>
                      <a:endParaRPr lang="vi-VN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tc>
                  <a:txBody>
                    <a:bodyPr/>
                    <a:lstStyle/>
                    <a:p>
                      <a:pPr algn="l" rtl="0" fontAlgn="ctr">
                        <a:buNone/>
                      </a:pPr>
                      <a:r>
                        <a:rPr lang="en-US" sz="1600" b="1" u="none" strike="noStrike">
                          <a:solidFill>
                            <a:srgbClr val="00703B"/>
                          </a:solidFill>
                          <a:effectLst/>
                          <a:hlinkClick r:id="rId4" action="ppaction://hlinksldjump"/>
                        </a:rPr>
                        <a:t>Chi tiết &gt;&gt;</a:t>
                      </a:r>
                      <a:endParaRPr lang="en-US" sz="1600" b="1" i="1" u="none" strike="noStrike">
                        <a:solidFill>
                          <a:srgbClr val="00703B"/>
                        </a:solidFill>
                        <a:effectLst/>
                        <a:latin typeface="Aptos Display" panose="020B0004020202020204" pitchFamily="34" charset="0"/>
                      </a:endParaRPr>
                    </a:p>
                  </a:txBody>
                  <a:tcPr marL="0" marR="0" marT="0" marB="0" anchor="ctr"/>
                </a:tc>
                <a:extLst>
                  <a:ext uri="{0D108BD9-81ED-4DB2-BD59-A6C34878D82A}">
                    <a16:rowId xmlns:a16="http://schemas.microsoft.com/office/drawing/2014/main" val="19280742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170429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2CF3EA-E894-0D4E-5F9D-34C9A530FB2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91E23D7-55AF-AA74-FE60-02C62F93B65C}"/>
              </a:ext>
            </a:extLst>
          </p:cNvPr>
          <p:cNvSpPr txBox="1"/>
          <p:nvPr/>
        </p:nvSpPr>
        <p:spPr>
          <a:xfrm>
            <a:off x="1350818" y="56483"/>
            <a:ext cx="76269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ĐƠN GIÁ KẾ HOẠCH 2026 - </a:t>
            </a:r>
            <a:r>
              <a:rPr lang="en-US" sz="18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rPET</a:t>
            </a:r>
            <a:endParaRPr lang="en-US" sz="1800" b="1" dirty="0">
              <a:solidFill>
                <a:srgbClr val="FF0000"/>
              </a:solidFill>
              <a:latin typeface="Montserrat" panose="00000500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D1CB7D9-21C9-A10C-D34B-E2A60002A6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082" y="521749"/>
            <a:ext cx="8873836" cy="4100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3491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CFA640-5F33-8A75-EF21-272CB3C4BE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6A8EA4A-37B6-9102-4CAF-3A8C2A516F1A}"/>
              </a:ext>
            </a:extLst>
          </p:cNvPr>
          <p:cNvSpPr txBox="1"/>
          <p:nvPr/>
        </p:nvSpPr>
        <p:spPr>
          <a:xfrm>
            <a:off x="2334491" y="56483"/>
            <a:ext cx="5521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ĐƠN GIÁ KẾ HOẠCH 2026 – </a:t>
            </a:r>
            <a:r>
              <a:rPr lang="en-US" sz="18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XƠ SỢI</a:t>
            </a:r>
            <a:endParaRPr lang="en-US" sz="1800" b="1" dirty="0">
              <a:solidFill>
                <a:srgbClr val="FF0000"/>
              </a:solidFill>
              <a:latin typeface="Montserrat" panose="00000500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9E7513-9A73-E3F2-13E4-750E34C3A0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" y="686577"/>
            <a:ext cx="8915400" cy="1745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18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802BF-5319-791F-D4C1-08E275F2B2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94CD4ED-154E-D96C-6ADD-916324FA6E2A}"/>
              </a:ext>
            </a:extLst>
          </p:cNvPr>
          <p:cNvSpPr txBox="1"/>
          <p:nvPr/>
        </p:nvSpPr>
        <p:spPr>
          <a:xfrm>
            <a:off x="2334491" y="56483"/>
            <a:ext cx="5521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ĐƠN GIÁ KẾ HOẠCH 2026 –</a:t>
            </a:r>
            <a:r>
              <a:rPr lang="en-US" sz="18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 rHDPE</a:t>
            </a:r>
            <a:endParaRPr lang="en-US" sz="1800" b="1" dirty="0">
              <a:solidFill>
                <a:srgbClr val="FF0000"/>
              </a:solidFill>
              <a:latin typeface="Montserrat" panose="00000500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E84938E-FF15-1D3C-DB1C-5F42F80B39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971" y="425815"/>
            <a:ext cx="8948057" cy="4366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5363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6ED00F-63CF-D9C9-B5D2-5F349B48FB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437DEFB-9C86-51D5-C04B-5C524192C0D7}"/>
              </a:ext>
            </a:extLst>
          </p:cNvPr>
          <p:cNvSpPr txBox="1"/>
          <p:nvPr/>
        </p:nvSpPr>
        <p:spPr>
          <a:xfrm>
            <a:off x="2334491" y="56483"/>
            <a:ext cx="552103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ĐƠN GIÁ KẾ HOẠCH 2026 –</a:t>
            </a:r>
            <a:r>
              <a:rPr lang="en-US" sz="18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 rPP</a:t>
            </a:r>
            <a:endParaRPr lang="en-US" sz="1800" b="1" dirty="0">
              <a:solidFill>
                <a:srgbClr val="FF0000"/>
              </a:solidFill>
              <a:latin typeface="Montserrat" panose="00000500000000000000" pitchFamily="2" charset="0"/>
              <a:ea typeface="Tahoma" panose="020B0604030504040204" pitchFamily="34" charset="0"/>
              <a:cs typeface="Tahoma" panose="020B060403050404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11B924C-EB11-FB4C-33AF-0E959DA501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314" y="520819"/>
            <a:ext cx="9013371" cy="2276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438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364;p47">
            <a:extLst>
              <a:ext uri="{FF2B5EF4-FFF2-40B4-BE49-F238E27FC236}">
                <a16:creationId xmlns:a16="http://schemas.microsoft.com/office/drawing/2014/main" id="{A8746D1E-6BF5-4678-BDF6-54834ADDE5D2}"/>
              </a:ext>
            </a:extLst>
          </p:cNvPr>
          <p:cNvSpPr txBox="1">
            <a:spLocks/>
          </p:cNvSpPr>
          <p:nvPr/>
        </p:nvSpPr>
        <p:spPr>
          <a:xfrm>
            <a:off x="1875087" y="2285400"/>
            <a:ext cx="5074353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2800">
                <a:solidFill>
                  <a:schemeClr val="bg1"/>
                </a:solidFill>
              </a:rPr>
              <a:t>Thank you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7" name="Google Shape;170;p19">
            <a:extLst>
              <a:ext uri="{FF2B5EF4-FFF2-40B4-BE49-F238E27FC236}">
                <a16:creationId xmlns:a16="http://schemas.microsoft.com/office/drawing/2014/main" id="{DB97AC02-F358-4C2D-BB8B-52908F91590A}"/>
              </a:ext>
            </a:extLst>
          </p:cNvPr>
          <p:cNvSpPr txBox="1">
            <a:spLocks/>
          </p:cNvSpPr>
          <p:nvPr/>
        </p:nvSpPr>
        <p:spPr>
          <a:xfrm>
            <a:off x="2981210" y="1504126"/>
            <a:ext cx="4658170" cy="100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Roboto Slab"/>
              <a:buNone/>
              <a:defRPr sz="1800" b="1" i="0" u="none" strike="noStrike" cap="none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r>
              <a:rPr lang="en-US" sz="4000" dirty="0">
                <a:solidFill>
                  <a:srgbClr val="119303"/>
                </a:solidFill>
                <a:latin typeface="+mn-lt"/>
                <a:cs typeface="Arial" panose="020B0604020202020204" pitchFamily="34" charset="0"/>
              </a:rPr>
              <a:t>Thank you!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D3E05C9-56B8-4586-A819-B49F27A2B987}"/>
              </a:ext>
            </a:extLst>
          </p:cNvPr>
          <p:cNvSpPr/>
          <p:nvPr/>
        </p:nvSpPr>
        <p:spPr>
          <a:xfrm flipV="1">
            <a:off x="2696134" y="2348536"/>
            <a:ext cx="1988712" cy="45719"/>
          </a:xfrm>
          <a:prstGeom prst="rect">
            <a:avLst/>
          </a:prstGeom>
          <a:solidFill>
            <a:srgbClr val="11930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5E67B52-CC81-434E-B2A4-97AE3E9EAACD}"/>
              </a:ext>
            </a:extLst>
          </p:cNvPr>
          <p:cNvSpPr/>
          <p:nvPr/>
        </p:nvSpPr>
        <p:spPr>
          <a:xfrm flipV="1">
            <a:off x="4893388" y="2348534"/>
            <a:ext cx="1588094" cy="45719"/>
          </a:xfrm>
          <a:prstGeom prst="rect">
            <a:avLst/>
          </a:prstGeom>
          <a:solidFill>
            <a:srgbClr val="11930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38A86909-5278-4A4F-B3FA-5E61E21B09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5793455" y="1593558"/>
            <a:ext cx="798560" cy="6918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80DA2A-F4F2-84A6-F6AC-BBB5BD4BD2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6">
            <a:extLst>
              <a:ext uri="{FF2B5EF4-FFF2-40B4-BE49-F238E27FC236}">
                <a16:creationId xmlns:a16="http://schemas.microsoft.com/office/drawing/2014/main" id="{72B3CA87-8691-E506-9478-B2950BF002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58290" y="63947"/>
            <a:ext cx="4991595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000000"/>
              </a:buClr>
              <a:buFont typeface="Arial" panose="020B0604020202020204" pitchFamily="34" charset="0"/>
              <a:defRPr sz="14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/>
            <a:r>
              <a:rPr lang="en-US" sz="1600" b="1">
                <a:solidFill>
                  <a:srgbClr val="119303"/>
                </a:solidFill>
                <a:latin typeface="Times New Roman (Body)"/>
              </a:rPr>
              <a:t>THÔNG TIN CHUNG</a:t>
            </a:r>
            <a:endParaRPr lang="en-US" altLang="en-US" sz="1600" b="1" dirty="0">
              <a:solidFill>
                <a:srgbClr val="119303"/>
              </a:solidFill>
              <a:latin typeface="Montserrat" panose="00000500000000000000" pitchFamily="2" charset="0"/>
              <a:ea typeface="Tahoma" panose="020B0604030504040204" pitchFamily="34" charset="0"/>
              <a:cs typeface="Mongolian Baiti" panose="03000500000000000000" pitchFamily="66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973AF3-6C98-6293-4BB2-CED35BBD28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81693"/>
            <a:ext cx="9144000" cy="3436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9520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763F0-4999-1B5A-AD12-BCD1B704D2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D5B3E85-5190-F0BA-90D5-DA30645C8A9A}"/>
              </a:ext>
            </a:extLst>
          </p:cNvPr>
          <p:cNvSpPr txBox="1"/>
          <p:nvPr/>
        </p:nvSpPr>
        <p:spPr>
          <a:xfrm>
            <a:off x="1230169" y="932783"/>
            <a:ext cx="61739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40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I. BOM - ROUTING</a:t>
            </a:r>
          </a:p>
        </p:txBody>
      </p:sp>
    </p:spTree>
    <p:extLst>
      <p:ext uri="{BB962C8B-B14F-4D97-AF65-F5344CB8AC3E}">
        <p14:creationId xmlns:p14="http://schemas.microsoft.com/office/powerpoint/2010/main" val="128223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0A109D-D7F2-E31E-0F65-0C8D23536C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DF5BB6A-79BD-494C-0CE7-E38A0C97E3EF}"/>
              </a:ext>
            </a:extLst>
          </p:cNvPr>
          <p:cNvSpPr txBox="1"/>
          <p:nvPr/>
        </p:nvSpPr>
        <p:spPr>
          <a:xfrm>
            <a:off x="1832511" y="80976"/>
            <a:ext cx="577660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8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THỐNG KÊ THAY ĐỔI BOM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2D8ABAB-C08B-3DB8-02BA-49CD5F544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636" y="667658"/>
            <a:ext cx="7311514" cy="3104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2875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841DC-AE9A-9CC4-2B08-FB0EDC3A70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CE41C0CB-72DE-7F21-C6BC-37B9331B30A9}"/>
              </a:ext>
            </a:extLst>
          </p:cNvPr>
          <p:cNvSpPr txBox="1"/>
          <p:nvPr/>
        </p:nvSpPr>
        <p:spPr>
          <a:xfrm>
            <a:off x="1863436" y="0"/>
            <a:ext cx="465982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BĂM PET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FAD774-C15A-F177-846B-95CEF8549F00}"/>
              </a:ext>
            </a:extLst>
          </p:cNvPr>
          <p:cNvSpPr txBox="1"/>
          <p:nvPr/>
        </p:nvSpPr>
        <p:spPr>
          <a:xfrm>
            <a:off x="110836" y="4176572"/>
            <a:ext cx="87491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0000FF"/>
                </a:solidFill>
              </a:rPr>
              <a:t>Ghi chú: nhân công tăng:</a:t>
            </a:r>
          </a:p>
          <a:p>
            <a:pPr marL="342900" indent="-3429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CHWO-B02: 4 người do </a:t>
            </a:r>
            <a:r>
              <a:rPr lang="vi-VN" sz="1100">
                <a:solidFill>
                  <a:srgbClr val="0000FF"/>
                </a:solidFill>
              </a:rPr>
              <a:t>khai báo ban đầu chưa chính xác</a:t>
            </a:r>
            <a:r>
              <a:rPr lang="en-US" sz="1100">
                <a:solidFill>
                  <a:srgbClr val="0000FF"/>
                </a:solidFill>
              </a:rPr>
              <a:t> </a:t>
            </a:r>
          </a:p>
          <a:p>
            <a:pPr marL="342900" indent="-3429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CARN-04: 1 người do khi </a:t>
            </a:r>
            <a:r>
              <a:rPr lang="vi-VN" sz="1100">
                <a:solidFill>
                  <a:srgbClr val="0000FF"/>
                </a:solidFill>
              </a:rPr>
              <a:t>khởi tạo</a:t>
            </a:r>
            <a:r>
              <a:rPr lang="en-US" sz="1100">
                <a:solidFill>
                  <a:srgbClr val="0000FF"/>
                </a:solidFill>
              </a:rPr>
              <a:t> chỉ</a:t>
            </a:r>
            <a:r>
              <a:rPr lang="vi-VN" sz="1100">
                <a:solidFill>
                  <a:srgbClr val="0000FF"/>
                </a:solidFill>
              </a:rPr>
              <a:t> băm đầu keo, hiện tại băm thêm B7.1 =&gt; Thêm 1 người ép kiện</a:t>
            </a:r>
            <a:endParaRPr lang="en-US" sz="1100">
              <a:solidFill>
                <a:srgbClr val="0000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B42F34-3D1A-ADAC-F459-744E19C3F5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837" y="338554"/>
            <a:ext cx="8922327" cy="39073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1523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5B852-5D63-2957-6DAF-BA0EB7F6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56B6D49E-6C5C-FA44-F5E4-2E7B4503C0C5}"/>
              </a:ext>
            </a:extLst>
          </p:cNvPr>
          <p:cNvSpPr txBox="1"/>
          <p:nvPr/>
        </p:nvSpPr>
        <p:spPr>
          <a:xfrm>
            <a:off x="2492086" y="0"/>
            <a:ext cx="4667993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RỬA PET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08AEF6-AE06-6925-EDD0-AE2151DA8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39" y="338554"/>
            <a:ext cx="8918122" cy="4799289"/>
          </a:xfrm>
          <a:prstGeom prst="rect">
            <a:avLst/>
          </a:prstGeom>
          <a:solidFill>
            <a:schemeClr val="bg1"/>
          </a:solidFill>
        </p:spPr>
      </p:pic>
    </p:spTree>
    <p:extLst>
      <p:ext uri="{BB962C8B-B14F-4D97-AF65-F5344CB8AC3E}">
        <p14:creationId xmlns:p14="http://schemas.microsoft.com/office/powerpoint/2010/main" val="17830744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FC63CE-41F3-642D-C769-CBAE6C08AF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202AFFAA-A661-76AE-00D5-249C1A1B0814}"/>
              </a:ext>
            </a:extLst>
          </p:cNvPr>
          <p:cNvSpPr txBox="1"/>
          <p:nvPr/>
        </p:nvSpPr>
        <p:spPr>
          <a:xfrm>
            <a:off x="2043050" y="0"/>
            <a:ext cx="4178135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RỬA PET (</a:t>
            </a:r>
            <a:r>
              <a:rPr lang="vi-VN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tt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20ED091-2F74-DC4F-1C5D-D4362FD47EBB}"/>
              </a:ext>
            </a:extLst>
          </p:cNvPr>
          <p:cNvSpPr txBox="1"/>
          <p:nvPr/>
        </p:nvSpPr>
        <p:spPr>
          <a:xfrm>
            <a:off x="102053" y="4296281"/>
            <a:ext cx="87491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0000FF"/>
                </a:solidFill>
              </a:rPr>
              <a:t>Ghi chú: </a:t>
            </a:r>
          </a:p>
          <a:p>
            <a:pPr marL="228600" indent="-2286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Năng suất máy: BP sản xuất cập nhật theo thực tế </a:t>
            </a:r>
          </a:p>
          <a:p>
            <a:pPr marL="228600" indent="-2286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Điện năng: BP kỹ thuật cập nhật l</a:t>
            </a:r>
            <a:r>
              <a:rPr lang="vi-VN" sz="1100">
                <a:solidFill>
                  <a:srgbClr val="0000FF"/>
                </a:solidFill>
              </a:rPr>
              <a:t>ại </a:t>
            </a:r>
            <a:r>
              <a:rPr lang="en-US" sz="1100">
                <a:solidFill>
                  <a:srgbClr val="0000FF"/>
                </a:solidFill>
              </a:rPr>
              <a:t>theo thực tế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213BFE-F440-F59D-FA7F-96C3A32A77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26" y="338554"/>
            <a:ext cx="9041947" cy="3957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6854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F77B44-B1BF-693E-4D6E-9DFA06F86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94B4B651-56ED-E332-7FB7-7C302B3E457F}"/>
              </a:ext>
            </a:extLst>
          </p:cNvPr>
          <p:cNvSpPr txBox="1"/>
          <p:nvPr/>
        </p:nvSpPr>
        <p:spPr>
          <a:xfrm>
            <a:off x="2663536" y="0"/>
            <a:ext cx="44475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1600" b="1">
                <a:solidFill>
                  <a:srgbClr val="119303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ĐIỀU CHỈNH ROUTING – </a:t>
            </a:r>
            <a:r>
              <a:rPr lang="en-US" sz="1600" b="1">
                <a:solidFill>
                  <a:srgbClr val="FF0000"/>
                </a:solidFill>
                <a:latin typeface="Montserrat" panose="00000500000000000000" pitchFamily="2" charset="0"/>
                <a:ea typeface="Tahoma" panose="020B0604030504040204" pitchFamily="34" charset="0"/>
                <a:cs typeface="Tahoma" panose="020B0604030504040204" pitchFamily="34" charset="0"/>
              </a:rPr>
              <a:t>TẠO HẠT rPET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A3C8252-AAA5-2FE4-2C08-F199CE84DB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50" y="338553"/>
            <a:ext cx="8921750" cy="352224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B2D75EF-B14C-E569-CA6A-857411B8E814}"/>
              </a:ext>
            </a:extLst>
          </p:cNvPr>
          <p:cNvSpPr txBox="1"/>
          <p:nvPr/>
        </p:nvSpPr>
        <p:spPr>
          <a:xfrm>
            <a:off x="59522" y="3991481"/>
            <a:ext cx="8749146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>
                <a:solidFill>
                  <a:srgbClr val="0000FF"/>
                </a:solidFill>
              </a:rPr>
              <a:t>Ghi chú: </a:t>
            </a:r>
          </a:p>
          <a:p>
            <a:pPr marL="228600" indent="-2286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Năng suất máy: BP sản xuất cập nhật theo thực tế </a:t>
            </a:r>
          </a:p>
          <a:p>
            <a:pPr marL="228600" indent="-228600">
              <a:buAutoNum type="arabicPeriod"/>
            </a:pPr>
            <a:r>
              <a:rPr lang="en-US" sz="1100">
                <a:solidFill>
                  <a:srgbClr val="0000FF"/>
                </a:solidFill>
              </a:rPr>
              <a:t>Điện năng: BP kỹ thuật cập nhật theo thực tế</a:t>
            </a:r>
          </a:p>
        </p:txBody>
      </p:sp>
    </p:spTree>
    <p:extLst>
      <p:ext uri="{BB962C8B-B14F-4D97-AF65-F5344CB8AC3E}">
        <p14:creationId xmlns:p14="http://schemas.microsoft.com/office/powerpoint/2010/main" val="99911821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E0127FA9FD6004AB87C3B980CB5D696" ma:contentTypeVersion="14" ma:contentTypeDescription="Create a new document." ma:contentTypeScope="" ma:versionID="53b42363595196d6ec86acfaf5082e91">
  <xsd:schema xmlns:xsd="http://www.w3.org/2001/XMLSchema" xmlns:xs="http://www.w3.org/2001/XMLSchema" xmlns:p="http://schemas.microsoft.com/office/2006/metadata/properties" xmlns:ns2="c4b5fce3-9bbc-4429-8073-3ae7a9bcc677" xmlns:ns3="1401b2ec-7936-4f98-86ff-5ef737f58b9c" targetNamespace="http://schemas.microsoft.com/office/2006/metadata/properties" ma:root="true" ma:fieldsID="34e2b9a236e7c153f7bee726766f873d" ns2:_="" ns3:_="">
    <xsd:import namespace="c4b5fce3-9bbc-4429-8073-3ae7a9bcc677"/>
    <xsd:import namespace="1401b2ec-7936-4f98-86ff-5ef737f58b9c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ObjectDetectorVersions" minOccurs="0"/>
                <xsd:element ref="ns3:lcf76f155ced4ddcb4097134ff3c332f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MediaServiceLocation" minOccurs="0"/>
                <xsd:element ref="ns3:MediaServiceSearchProperties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4b5fce3-9bbc-4429-8073-3ae7a9bcc67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401b2ec-7936-4f98-86ff-5ef737f58b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3eac797d-9452-442f-b5f7-665479590df6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dexed="true" ma:internalName="MediaServiceLocation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1401b2ec-7936-4f98-86ff-5ef737f58b9c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070BB8B-81E1-4B15-825C-C607CCD028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4b5fce3-9bbc-4429-8073-3ae7a9bcc677"/>
    <ds:schemaRef ds:uri="1401b2ec-7936-4f98-86ff-5ef737f58b9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C610994-6796-415F-8653-E95478AAE5BC}">
  <ds:schemaRefs>
    <ds:schemaRef ds:uri="http://schemas.microsoft.com/office/2006/metadata/properties"/>
    <ds:schemaRef ds:uri="http://schemas.microsoft.com/office/infopath/2007/PartnerControls"/>
    <ds:schemaRef ds:uri="1401b2ec-7936-4f98-86ff-5ef737f58b9c"/>
  </ds:schemaRefs>
</ds:datastoreItem>
</file>

<file path=customXml/itemProps3.xml><?xml version="1.0" encoding="utf-8"?>
<ds:datastoreItem xmlns:ds="http://schemas.openxmlformats.org/officeDocument/2006/customXml" ds:itemID="{7DA1C712-36E4-472C-9E89-01DC89F366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1372</TotalTime>
  <Words>338</Words>
  <Application>Microsoft Office PowerPoint</Application>
  <PresentationFormat>On-screen Show (16:9)</PresentationFormat>
  <Paragraphs>45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Aptos Display</vt:lpstr>
      <vt:lpstr>Arial</vt:lpstr>
      <vt:lpstr>Montserrat</vt:lpstr>
      <vt:lpstr>Muli</vt:lpstr>
      <vt:lpstr>Times New Roman (Body)</vt:lpstr>
      <vt:lpstr>Simple Light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Our Focus</dc:title>
  <dc:creator>Nghĩa, Trần Công</dc:creator>
  <cp:lastModifiedBy>Tâm, Lưu Thị Minh</cp:lastModifiedBy>
  <cp:revision>6</cp:revision>
  <dcterms:modified xsi:type="dcterms:W3CDTF">2025-12-30T23:17:41Z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0x0101004E0127FA9FD6004AB87C3B980CB5D696</vt:lpwstr>
  </property>
  <property fmtid="{D5CDD505-2E9C-101B-9397-08002B2CF9AE}" pid="3" name="MediaServiceImageTags">
    <vt:lpwstr/>
  </property>
</Properties>
</file>